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77" r:id="rId5"/>
    <p:sldId id="705" r:id="rId6"/>
    <p:sldId id="702" r:id="rId7"/>
    <p:sldId id="2147375096" r:id="rId8"/>
    <p:sldId id="256" r:id="rId9"/>
    <p:sldId id="700" r:id="rId10"/>
    <p:sldId id="733" r:id="rId11"/>
    <p:sldId id="734" r:id="rId12"/>
    <p:sldId id="688" r:id="rId13"/>
    <p:sldId id="301" r:id="rId14"/>
    <p:sldId id="707" r:id="rId15"/>
    <p:sldId id="718" r:id="rId16"/>
    <p:sldId id="681" r:id="rId17"/>
    <p:sldId id="2147375098" r:id="rId18"/>
    <p:sldId id="723" r:id="rId19"/>
    <p:sldId id="706" r:id="rId20"/>
    <p:sldId id="2147375095" r:id="rId21"/>
    <p:sldId id="710" r:id="rId22"/>
    <p:sldId id="731" r:id="rId23"/>
    <p:sldId id="724" r:id="rId24"/>
    <p:sldId id="708" r:id="rId25"/>
    <p:sldId id="714" r:id="rId26"/>
    <p:sldId id="715" r:id="rId27"/>
    <p:sldId id="720" r:id="rId28"/>
    <p:sldId id="721" r:id="rId29"/>
    <p:sldId id="258" r:id="rId30"/>
    <p:sldId id="307" r:id="rId31"/>
    <p:sldId id="729" r:id="rId32"/>
    <p:sldId id="709" r:id="rId33"/>
    <p:sldId id="2147375092" r:id="rId34"/>
    <p:sldId id="2147375090" r:id="rId35"/>
    <p:sldId id="2147375097" r:id="rId36"/>
    <p:sldId id="735" r:id="rId37"/>
    <p:sldId id="2147375093" r:id="rId38"/>
    <p:sldId id="730" r:id="rId39"/>
    <p:sldId id="2147375094" r:id="rId40"/>
  </p:sldIdLst>
  <p:sldSz cx="12192000" cy="6858000"/>
  <p:notesSz cx="7019925" cy="9305925"/>
  <p:embeddedFontLst>
    <p:embeddedFont>
      <p:font typeface="Bebas Neue" panose="020B0606020202050201" pitchFamily="34" charset="77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Source Sans Pro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904539-25C0-68BF-3062-DBD295533CF9}" name="Messier, Kyle (NIH/NIEHS) [E]" initials="" userId="S::messierkp@nih.gov::443759e6-ff9b-4fe7-b1ec-95cb9d80b62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ridge, Brian (NIH/NIEHS) [E]" initials="BB([" lastIdx="2" clrIdx="0">
    <p:extLst>
      <p:ext uri="{19B8F6BF-5375-455C-9EA6-DF929625EA0E}">
        <p15:presenceInfo xmlns:p15="http://schemas.microsoft.com/office/powerpoint/2012/main" userId="S::berridgebr@nih.gov::28b4a52d-ef79-4fe2-8670-709d6c1516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24"/>
    <a:srgbClr val="DFDCBF"/>
    <a:srgbClr val="C3DEAF"/>
    <a:srgbClr val="004B80"/>
    <a:srgbClr val="001148"/>
    <a:srgbClr val="D3E8F8"/>
    <a:srgbClr val="FFFFFF"/>
    <a:srgbClr val="05184E"/>
    <a:srgbClr val="D2E8F7"/>
    <a:srgbClr val="C4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 autoAdjust="0"/>
    <p:restoredTop sz="86565" autoAdjust="0"/>
  </p:normalViewPr>
  <p:slideViewPr>
    <p:cSldViewPr snapToGrid="0" showGuides="1">
      <p:cViewPr varScale="1">
        <p:scale>
          <a:sx n="86" d="100"/>
          <a:sy n="86" d="100"/>
        </p:scale>
        <p:origin x="129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Relationship Id="rId4" Type="http://schemas.openxmlformats.org/officeDocument/2006/relationships/image" Target="../media/image91.svg"/></Relationships>
</file>

<file path=ppt/diagrams/_rels/data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svg"/><Relationship Id="rId1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image" Target="../media/image53.png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Relationship Id="rId4" Type="http://schemas.openxmlformats.org/officeDocument/2006/relationships/image" Target="../media/image91.svg"/></Relationships>
</file>

<file path=ppt/diagrams/_rels/drawing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svg"/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CB37CA-D998-4FB8-8744-BBBD0B2EC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FCEBB8-4029-42D1-80B7-FA771D6001B3}">
      <dgm:prSet/>
      <dgm:spPr/>
      <dgm:t>
        <a:bodyPr/>
        <a:lstStyle/>
        <a:p>
          <a:r>
            <a:rPr lang="en-US"/>
            <a:t>Spatiotemporal Exposure Mapping </a:t>
          </a:r>
        </a:p>
      </dgm:t>
    </dgm:pt>
    <dgm:pt modelId="{8769DB33-BD7C-4909-A725-3E7EEC8F8306}" type="parTrans" cxnId="{78F90E14-DB45-4756-93A1-C9C777AD1E8F}">
      <dgm:prSet/>
      <dgm:spPr/>
      <dgm:t>
        <a:bodyPr/>
        <a:lstStyle/>
        <a:p>
          <a:endParaRPr lang="en-US"/>
        </a:p>
      </dgm:t>
    </dgm:pt>
    <dgm:pt modelId="{162D9042-CFFF-49EF-9FE2-8D5EBCA0BF47}" type="sibTrans" cxnId="{78F90E14-DB45-4756-93A1-C9C777AD1E8F}">
      <dgm:prSet/>
      <dgm:spPr/>
      <dgm:t>
        <a:bodyPr/>
        <a:lstStyle/>
        <a:p>
          <a:endParaRPr lang="en-US"/>
        </a:p>
      </dgm:t>
    </dgm:pt>
    <dgm:pt modelId="{538DA98D-5489-41BE-A280-1BCDCCF4B97A}">
      <dgm:prSet/>
      <dgm:spPr/>
      <dgm:t>
        <a:bodyPr/>
        <a:lstStyle/>
        <a:p>
          <a:r>
            <a:rPr lang="en-US" dirty="0"/>
            <a:t>Chemical and Stressor Mixtures Prediction</a:t>
          </a:r>
        </a:p>
      </dgm:t>
    </dgm:pt>
    <dgm:pt modelId="{E8711132-056D-409B-8EFC-AAE3C819B3F6}" type="parTrans" cxnId="{BE428E53-033C-4D6E-B6A6-977AB555CC2A}">
      <dgm:prSet/>
      <dgm:spPr/>
      <dgm:t>
        <a:bodyPr/>
        <a:lstStyle/>
        <a:p>
          <a:endParaRPr lang="en-US"/>
        </a:p>
      </dgm:t>
    </dgm:pt>
    <dgm:pt modelId="{25026E64-50C5-42F8-BF29-072ABE546C54}" type="sibTrans" cxnId="{BE428E53-033C-4D6E-B6A6-977AB555CC2A}">
      <dgm:prSet/>
      <dgm:spPr/>
      <dgm:t>
        <a:bodyPr/>
        <a:lstStyle/>
        <a:p>
          <a:endParaRPr lang="en-US"/>
        </a:p>
      </dgm:t>
    </dgm:pt>
    <dgm:pt modelId="{A3581A0E-6E51-4957-8609-F6437E70C640}">
      <dgm:prSet/>
      <dgm:spPr/>
      <dgm:t>
        <a:bodyPr/>
        <a:lstStyle/>
        <a:p>
          <a:r>
            <a:rPr lang="en-US" dirty="0"/>
            <a:t>Mechanistically Informed Risk Assessment</a:t>
          </a:r>
        </a:p>
      </dgm:t>
    </dgm:pt>
    <dgm:pt modelId="{B7B87422-DCBD-492A-A2F8-48E46BFEAA19}" type="parTrans" cxnId="{11BDCBAB-ADEE-4996-A9AB-F0729266AAE7}">
      <dgm:prSet/>
      <dgm:spPr/>
      <dgm:t>
        <a:bodyPr/>
        <a:lstStyle/>
        <a:p>
          <a:endParaRPr lang="en-US"/>
        </a:p>
      </dgm:t>
    </dgm:pt>
    <dgm:pt modelId="{D4B82601-7605-4624-886F-00B0DE4DFD66}" type="sibTrans" cxnId="{11BDCBAB-ADEE-4996-A9AB-F0729266AAE7}">
      <dgm:prSet/>
      <dgm:spPr/>
      <dgm:t>
        <a:bodyPr/>
        <a:lstStyle/>
        <a:p>
          <a:endParaRPr lang="en-US"/>
        </a:p>
      </dgm:t>
    </dgm:pt>
    <dgm:pt modelId="{00336BF9-D227-4C8D-89A7-8C031D31C63F}" type="pres">
      <dgm:prSet presAssocID="{AECB37CA-D998-4FB8-8744-BBBD0B2EC9AF}" presName="root" presStyleCnt="0">
        <dgm:presLayoutVars>
          <dgm:dir/>
          <dgm:resizeHandles val="exact"/>
        </dgm:presLayoutVars>
      </dgm:prSet>
      <dgm:spPr/>
    </dgm:pt>
    <dgm:pt modelId="{B040E8A7-019B-4304-AF48-D6D9D61D60BD}" type="pres">
      <dgm:prSet presAssocID="{8DFCEBB8-4029-42D1-80B7-FA771D6001B3}" presName="compNode" presStyleCnt="0"/>
      <dgm:spPr/>
    </dgm:pt>
    <dgm:pt modelId="{3438E373-0F48-4CFA-8048-0A782E8C83C6}" type="pres">
      <dgm:prSet presAssocID="{8DFCEBB8-4029-42D1-80B7-FA771D6001B3}" presName="bgRect" presStyleLbl="bgShp" presStyleIdx="0" presStyleCnt="3"/>
      <dgm:spPr/>
    </dgm:pt>
    <dgm:pt modelId="{E7C28932-5AC1-4ECE-9434-B570837688BA}" type="pres">
      <dgm:prSet presAssocID="{8DFCEBB8-4029-42D1-80B7-FA771D6001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D39764D-914C-49BA-AFC9-58DD028ACBAA}" type="pres">
      <dgm:prSet presAssocID="{8DFCEBB8-4029-42D1-80B7-FA771D6001B3}" presName="spaceRect" presStyleCnt="0"/>
      <dgm:spPr/>
    </dgm:pt>
    <dgm:pt modelId="{0B02E752-D903-4D47-9B11-DC8C35D3E4C5}" type="pres">
      <dgm:prSet presAssocID="{8DFCEBB8-4029-42D1-80B7-FA771D6001B3}" presName="parTx" presStyleLbl="revTx" presStyleIdx="0" presStyleCnt="3">
        <dgm:presLayoutVars>
          <dgm:chMax val="0"/>
          <dgm:chPref val="0"/>
        </dgm:presLayoutVars>
      </dgm:prSet>
      <dgm:spPr/>
    </dgm:pt>
    <dgm:pt modelId="{5851E108-F16F-4654-A974-B33EFB4A618A}" type="pres">
      <dgm:prSet presAssocID="{162D9042-CFFF-49EF-9FE2-8D5EBCA0BF47}" presName="sibTrans" presStyleCnt="0"/>
      <dgm:spPr/>
    </dgm:pt>
    <dgm:pt modelId="{AB75E220-40A1-49DA-A36F-334C7172F38B}" type="pres">
      <dgm:prSet presAssocID="{538DA98D-5489-41BE-A280-1BCDCCF4B97A}" presName="compNode" presStyleCnt="0"/>
      <dgm:spPr/>
    </dgm:pt>
    <dgm:pt modelId="{8AB74F35-9E7E-42BF-89E4-BC22EEA58002}" type="pres">
      <dgm:prSet presAssocID="{538DA98D-5489-41BE-A280-1BCDCCF4B97A}" presName="bgRect" presStyleLbl="bgShp" presStyleIdx="1" presStyleCnt="3"/>
      <dgm:spPr/>
    </dgm:pt>
    <dgm:pt modelId="{2100A613-84CE-4AC7-911F-3201C76D71AD}" type="pres">
      <dgm:prSet presAssocID="{538DA98D-5489-41BE-A280-1BCDCCF4B97A}" presName="iconRect" presStyleLbl="node1" presStyleIdx="1" presStyleCnt="3" custLinFactNeighborX="51284" custLinFactNeighborY="-19561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With Lightning And Rain with solid fill"/>
        </a:ext>
      </dgm:extLst>
    </dgm:pt>
    <dgm:pt modelId="{BBF588A2-0284-4BCF-A3C1-733E96E402A4}" type="pres">
      <dgm:prSet presAssocID="{538DA98D-5489-41BE-A280-1BCDCCF4B97A}" presName="spaceRect" presStyleCnt="0"/>
      <dgm:spPr/>
    </dgm:pt>
    <dgm:pt modelId="{4742CBC5-17A4-4FA9-950C-59567A7E5790}" type="pres">
      <dgm:prSet presAssocID="{538DA98D-5489-41BE-A280-1BCDCCF4B97A}" presName="parTx" presStyleLbl="revTx" presStyleIdx="1" presStyleCnt="3">
        <dgm:presLayoutVars>
          <dgm:chMax val="0"/>
          <dgm:chPref val="0"/>
        </dgm:presLayoutVars>
      </dgm:prSet>
      <dgm:spPr/>
    </dgm:pt>
    <dgm:pt modelId="{5081C684-DDB5-4536-962C-23FD9E216B63}" type="pres">
      <dgm:prSet presAssocID="{25026E64-50C5-42F8-BF29-072ABE546C54}" presName="sibTrans" presStyleCnt="0"/>
      <dgm:spPr/>
    </dgm:pt>
    <dgm:pt modelId="{B4AAD379-935C-49F9-9F3C-E9F3F5FB44F7}" type="pres">
      <dgm:prSet presAssocID="{A3581A0E-6E51-4957-8609-F6437E70C640}" presName="compNode" presStyleCnt="0"/>
      <dgm:spPr/>
    </dgm:pt>
    <dgm:pt modelId="{A88C4067-A13C-4B09-A031-7A591FC0C9B1}" type="pres">
      <dgm:prSet presAssocID="{A3581A0E-6E51-4957-8609-F6437E70C640}" presName="bgRect" presStyleLbl="bgShp" presStyleIdx="2" presStyleCnt="3"/>
      <dgm:spPr/>
    </dgm:pt>
    <dgm:pt modelId="{97DFA248-7885-4F14-B34E-88C661C027CF}" type="pres">
      <dgm:prSet presAssocID="{A3581A0E-6E51-4957-8609-F6437E70C640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9A4E70F-CBC9-43F4-A53A-0491D97C7D50}" type="pres">
      <dgm:prSet presAssocID="{A3581A0E-6E51-4957-8609-F6437E70C640}" presName="spaceRect" presStyleCnt="0"/>
      <dgm:spPr/>
    </dgm:pt>
    <dgm:pt modelId="{70BA66A6-E0C0-4568-98E6-98EA498BBDB1}" type="pres">
      <dgm:prSet presAssocID="{A3581A0E-6E51-4957-8609-F6437E70C6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F90E14-DB45-4756-93A1-C9C777AD1E8F}" srcId="{AECB37CA-D998-4FB8-8744-BBBD0B2EC9AF}" destId="{8DFCEBB8-4029-42D1-80B7-FA771D6001B3}" srcOrd="0" destOrd="0" parTransId="{8769DB33-BD7C-4909-A725-3E7EEC8F8306}" sibTransId="{162D9042-CFFF-49EF-9FE2-8D5EBCA0BF47}"/>
    <dgm:cxn modelId="{4881A12F-252D-48BE-B3F7-9037B3622A74}" type="presOf" srcId="{A3581A0E-6E51-4957-8609-F6437E70C640}" destId="{70BA66A6-E0C0-4568-98E6-98EA498BBDB1}" srcOrd="0" destOrd="0" presId="urn:microsoft.com/office/officeart/2018/2/layout/IconVerticalSolidList"/>
    <dgm:cxn modelId="{BE428E53-033C-4D6E-B6A6-977AB555CC2A}" srcId="{AECB37CA-D998-4FB8-8744-BBBD0B2EC9AF}" destId="{538DA98D-5489-41BE-A280-1BCDCCF4B97A}" srcOrd="1" destOrd="0" parTransId="{E8711132-056D-409B-8EFC-AAE3C819B3F6}" sibTransId="{25026E64-50C5-42F8-BF29-072ABE546C54}"/>
    <dgm:cxn modelId="{9D14E954-5BE9-400E-945A-A2DA6C201CA1}" type="presOf" srcId="{8DFCEBB8-4029-42D1-80B7-FA771D6001B3}" destId="{0B02E752-D903-4D47-9B11-DC8C35D3E4C5}" srcOrd="0" destOrd="0" presId="urn:microsoft.com/office/officeart/2018/2/layout/IconVerticalSolidList"/>
    <dgm:cxn modelId="{5075CE5D-2830-44D1-8986-09514CB72AC5}" type="presOf" srcId="{AECB37CA-D998-4FB8-8744-BBBD0B2EC9AF}" destId="{00336BF9-D227-4C8D-89A7-8C031D31C63F}" srcOrd="0" destOrd="0" presId="urn:microsoft.com/office/officeart/2018/2/layout/IconVerticalSolidList"/>
    <dgm:cxn modelId="{11BDCBAB-ADEE-4996-A9AB-F0729266AAE7}" srcId="{AECB37CA-D998-4FB8-8744-BBBD0B2EC9AF}" destId="{A3581A0E-6E51-4957-8609-F6437E70C640}" srcOrd="2" destOrd="0" parTransId="{B7B87422-DCBD-492A-A2F8-48E46BFEAA19}" sibTransId="{D4B82601-7605-4624-886F-00B0DE4DFD66}"/>
    <dgm:cxn modelId="{DF9327B6-F37B-478F-9A66-0C5BF1FA6D0F}" type="presOf" srcId="{538DA98D-5489-41BE-A280-1BCDCCF4B97A}" destId="{4742CBC5-17A4-4FA9-950C-59567A7E5790}" srcOrd="0" destOrd="0" presId="urn:microsoft.com/office/officeart/2018/2/layout/IconVerticalSolidList"/>
    <dgm:cxn modelId="{BF708789-327E-4452-80C3-F38365B1203B}" type="presParOf" srcId="{00336BF9-D227-4C8D-89A7-8C031D31C63F}" destId="{B040E8A7-019B-4304-AF48-D6D9D61D60BD}" srcOrd="0" destOrd="0" presId="urn:microsoft.com/office/officeart/2018/2/layout/IconVerticalSolidList"/>
    <dgm:cxn modelId="{21EFA405-11CC-4445-A3EC-B798C98E6C88}" type="presParOf" srcId="{B040E8A7-019B-4304-AF48-D6D9D61D60BD}" destId="{3438E373-0F48-4CFA-8048-0A782E8C83C6}" srcOrd="0" destOrd="0" presId="urn:microsoft.com/office/officeart/2018/2/layout/IconVerticalSolidList"/>
    <dgm:cxn modelId="{B24B55BC-A055-478A-AF9E-54213F06609D}" type="presParOf" srcId="{B040E8A7-019B-4304-AF48-D6D9D61D60BD}" destId="{E7C28932-5AC1-4ECE-9434-B570837688BA}" srcOrd="1" destOrd="0" presId="urn:microsoft.com/office/officeart/2018/2/layout/IconVerticalSolidList"/>
    <dgm:cxn modelId="{1AFB86D1-345B-47DE-B2BF-587B2FC1C1A7}" type="presParOf" srcId="{B040E8A7-019B-4304-AF48-D6D9D61D60BD}" destId="{6D39764D-914C-49BA-AFC9-58DD028ACBAA}" srcOrd="2" destOrd="0" presId="urn:microsoft.com/office/officeart/2018/2/layout/IconVerticalSolidList"/>
    <dgm:cxn modelId="{9A2E3B31-1DF2-4501-B15E-61662A151415}" type="presParOf" srcId="{B040E8A7-019B-4304-AF48-D6D9D61D60BD}" destId="{0B02E752-D903-4D47-9B11-DC8C35D3E4C5}" srcOrd="3" destOrd="0" presId="urn:microsoft.com/office/officeart/2018/2/layout/IconVerticalSolidList"/>
    <dgm:cxn modelId="{AE74845A-A65C-4FA8-AEAE-72372A43F298}" type="presParOf" srcId="{00336BF9-D227-4C8D-89A7-8C031D31C63F}" destId="{5851E108-F16F-4654-A974-B33EFB4A618A}" srcOrd="1" destOrd="0" presId="urn:microsoft.com/office/officeart/2018/2/layout/IconVerticalSolidList"/>
    <dgm:cxn modelId="{D97F9B43-1C9A-4BD8-9AAB-8123061326B0}" type="presParOf" srcId="{00336BF9-D227-4C8D-89A7-8C031D31C63F}" destId="{AB75E220-40A1-49DA-A36F-334C7172F38B}" srcOrd="2" destOrd="0" presId="urn:microsoft.com/office/officeart/2018/2/layout/IconVerticalSolidList"/>
    <dgm:cxn modelId="{357607B9-01E9-4CA5-B1B0-26BE0F8AABBF}" type="presParOf" srcId="{AB75E220-40A1-49DA-A36F-334C7172F38B}" destId="{8AB74F35-9E7E-42BF-89E4-BC22EEA58002}" srcOrd="0" destOrd="0" presId="urn:microsoft.com/office/officeart/2018/2/layout/IconVerticalSolidList"/>
    <dgm:cxn modelId="{93301C05-515B-4067-90F5-2884764673E0}" type="presParOf" srcId="{AB75E220-40A1-49DA-A36F-334C7172F38B}" destId="{2100A613-84CE-4AC7-911F-3201C76D71AD}" srcOrd="1" destOrd="0" presId="urn:microsoft.com/office/officeart/2018/2/layout/IconVerticalSolidList"/>
    <dgm:cxn modelId="{617D7B3A-434A-4F00-8FB6-12A83515E410}" type="presParOf" srcId="{AB75E220-40A1-49DA-A36F-334C7172F38B}" destId="{BBF588A2-0284-4BCF-A3C1-733E96E402A4}" srcOrd="2" destOrd="0" presId="urn:microsoft.com/office/officeart/2018/2/layout/IconVerticalSolidList"/>
    <dgm:cxn modelId="{43B976D7-77B0-4D14-B202-0B7DC947BB30}" type="presParOf" srcId="{AB75E220-40A1-49DA-A36F-334C7172F38B}" destId="{4742CBC5-17A4-4FA9-950C-59567A7E5790}" srcOrd="3" destOrd="0" presId="urn:microsoft.com/office/officeart/2018/2/layout/IconVerticalSolidList"/>
    <dgm:cxn modelId="{C21FB07B-B9B1-489F-B810-4ABB5312E7E2}" type="presParOf" srcId="{00336BF9-D227-4C8D-89A7-8C031D31C63F}" destId="{5081C684-DDB5-4536-962C-23FD9E216B63}" srcOrd="3" destOrd="0" presId="urn:microsoft.com/office/officeart/2018/2/layout/IconVerticalSolidList"/>
    <dgm:cxn modelId="{48CA5261-AEAA-497A-A24F-52F3EAB8EE89}" type="presParOf" srcId="{00336BF9-D227-4C8D-89A7-8C031D31C63F}" destId="{B4AAD379-935C-49F9-9F3C-E9F3F5FB44F7}" srcOrd="4" destOrd="0" presId="urn:microsoft.com/office/officeart/2018/2/layout/IconVerticalSolidList"/>
    <dgm:cxn modelId="{ED441414-B40E-41DE-8769-FF4B2C361A5D}" type="presParOf" srcId="{B4AAD379-935C-49F9-9F3C-E9F3F5FB44F7}" destId="{A88C4067-A13C-4B09-A031-7A591FC0C9B1}" srcOrd="0" destOrd="0" presId="urn:microsoft.com/office/officeart/2018/2/layout/IconVerticalSolidList"/>
    <dgm:cxn modelId="{05A2AEE5-7964-4DF2-B187-881AC032A58A}" type="presParOf" srcId="{B4AAD379-935C-49F9-9F3C-E9F3F5FB44F7}" destId="{97DFA248-7885-4F14-B34E-88C661C027CF}" srcOrd="1" destOrd="0" presId="urn:microsoft.com/office/officeart/2018/2/layout/IconVerticalSolidList"/>
    <dgm:cxn modelId="{603AAE33-E1A0-42CB-82B8-D5261C8438A0}" type="presParOf" srcId="{B4AAD379-935C-49F9-9F3C-E9F3F5FB44F7}" destId="{79A4E70F-CBC9-43F4-A53A-0491D97C7D50}" srcOrd="2" destOrd="0" presId="urn:microsoft.com/office/officeart/2018/2/layout/IconVerticalSolidList"/>
    <dgm:cxn modelId="{1103E522-B603-4D5B-8457-91E5F873E608}" type="presParOf" srcId="{B4AAD379-935C-49F9-9F3C-E9F3F5FB44F7}" destId="{70BA66A6-E0C0-4568-98E6-98EA498BBD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FE3B293-1EC4-4B47-8530-72130C6B85FA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92B2070-E139-9A43-B3C6-CC544095BC3B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High-Resolution Temperature and Humidity Maps</a:t>
          </a:r>
        </a:p>
      </dgm:t>
    </dgm:pt>
    <dgm:pt modelId="{F64E8914-90A2-9147-BA50-ABCF9734EC8D}" type="parTrans" cxnId="{859AB35E-EB7F-304C-8642-9EB32BA6F863}">
      <dgm:prSet/>
      <dgm:spPr/>
      <dgm:t>
        <a:bodyPr/>
        <a:lstStyle/>
        <a:p>
          <a:endParaRPr lang="en-US"/>
        </a:p>
      </dgm:t>
    </dgm:pt>
    <dgm:pt modelId="{53F52DE9-A765-EA49-9DAC-310B83A82A2C}" type="sibTrans" cxnId="{859AB35E-EB7F-304C-8642-9EB32BA6F863}">
      <dgm:prSet/>
      <dgm:spPr/>
      <dgm:t>
        <a:bodyPr/>
        <a:lstStyle/>
        <a:p>
          <a:endParaRPr lang="en-US"/>
        </a:p>
      </dgm:t>
    </dgm:pt>
    <dgm:pt modelId="{566B27CF-E4FE-C34F-BAC0-B8577472E4BB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Hierarchical Spatiotemporal Model </a:t>
          </a:r>
        </a:p>
      </dgm:t>
    </dgm:pt>
    <dgm:pt modelId="{1C430B10-1F2A-FC4D-85FE-7E203BFC72C3}" type="parTrans" cxnId="{993B66C5-A535-854C-A97B-5DAA2CFC2474}">
      <dgm:prSet/>
      <dgm:spPr/>
      <dgm:t>
        <a:bodyPr/>
        <a:lstStyle/>
        <a:p>
          <a:endParaRPr lang="en-US"/>
        </a:p>
      </dgm:t>
    </dgm:pt>
    <dgm:pt modelId="{A4C253F5-EBDD-A24E-B2B4-1652A01FA1FB}" type="sibTrans" cxnId="{993B66C5-A535-854C-A97B-5DAA2CFC2474}">
      <dgm:prSet/>
      <dgm:spPr/>
      <dgm:t>
        <a:bodyPr/>
        <a:lstStyle/>
        <a:p>
          <a:endParaRPr lang="en-US"/>
        </a:p>
      </dgm:t>
    </dgm:pt>
    <dgm:pt modelId="{AEFAB6AC-A39C-A544-A4F1-ADA6C2B701A7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Epidemiological Relevant Exposure Metrics</a:t>
          </a:r>
        </a:p>
      </dgm:t>
    </dgm:pt>
    <dgm:pt modelId="{088E3250-093B-4745-99FE-BED964FC7404}" type="parTrans" cxnId="{DBFA30E2-70CE-954C-8743-3E6DF7EC72F5}">
      <dgm:prSet/>
      <dgm:spPr/>
      <dgm:t>
        <a:bodyPr/>
        <a:lstStyle/>
        <a:p>
          <a:endParaRPr lang="en-US"/>
        </a:p>
      </dgm:t>
    </dgm:pt>
    <dgm:pt modelId="{9F6F195D-E996-3E41-9509-87B8E3A79805}" type="sibTrans" cxnId="{DBFA30E2-70CE-954C-8743-3E6DF7EC72F5}">
      <dgm:prSet/>
      <dgm:spPr/>
      <dgm:t>
        <a:bodyPr/>
        <a:lstStyle/>
        <a:p>
          <a:endParaRPr lang="en-US"/>
        </a:p>
      </dgm:t>
    </dgm:pt>
    <dgm:pt modelId="{4553849A-BA93-6342-B24F-8E1D6C7106A9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Data Source Integration: Satellite, Reference Monitoring, Citizen Sensors</a:t>
          </a:r>
        </a:p>
      </dgm:t>
    </dgm:pt>
    <dgm:pt modelId="{32BB07A5-441A-6E42-A2D6-74A69050A6E6}" type="parTrans" cxnId="{494D0C23-C250-4440-BA3B-02833DA5F56C}">
      <dgm:prSet/>
      <dgm:spPr/>
      <dgm:t>
        <a:bodyPr/>
        <a:lstStyle/>
        <a:p>
          <a:endParaRPr lang="en-US"/>
        </a:p>
      </dgm:t>
    </dgm:pt>
    <dgm:pt modelId="{E01D8729-BEEC-254B-8140-317F19791139}" type="sibTrans" cxnId="{494D0C23-C250-4440-BA3B-02833DA5F56C}">
      <dgm:prSet/>
      <dgm:spPr/>
      <dgm:t>
        <a:bodyPr/>
        <a:lstStyle/>
        <a:p>
          <a:endParaRPr lang="en-US"/>
        </a:p>
      </dgm:t>
    </dgm:pt>
    <dgm:pt modelId="{EEEB23EF-6C1F-724C-9B1A-656CFF8590A5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Climate Modifications of AEP and AOP</a:t>
          </a:r>
        </a:p>
      </dgm:t>
    </dgm:pt>
    <dgm:pt modelId="{4601DD07-B95B-6C43-A0A8-D728BFA5ED18}" type="parTrans" cxnId="{6F3C6A11-4AE4-974F-81BE-51ADEE1E3EDF}">
      <dgm:prSet/>
      <dgm:spPr/>
      <dgm:t>
        <a:bodyPr/>
        <a:lstStyle/>
        <a:p>
          <a:endParaRPr lang="en-US"/>
        </a:p>
      </dgm:t>
    </dgm:pt>
    <dgm:pt modelId="{8A5888AB-1E49-AC43-BDFA-08D5E98158ED}" type="sibTrans" cxnId="{6F3C6A11-4AE4-974F-81BE-51ADEE1E3EDF}">
      <dgm:prSet/>
      <dgm:spPr/>
      <dgm:t>
        <a:bodyPr/>
        <a:lstStyle/>
        <a:p>
          <a:endParaRPr lang="en-US"/>
        </a:p>
      </dgm:t>
    </dgm:pt>
    <dgm:pt modelId="{5BCF0882-BC55-5547-B8F8-FFE888ED00A7}" type="pres">
      <dgm:prSet presAssocID="{6FE3B293-1EC4-4B47-8530-72130C6B85FA}" presName="linearFlow" presStyleCnt="0">
        <dgm:presLayoutVars>
          <dgm:dir/>
          <dgm:resizeHandles val="exact"/>
        </dgm:presLayoutVars>
      </dgm:prSet>
      <dgm:spPr/>
    </dgm:pt>
    <dgm:pt modelId="{6558AE1F-5206-844F-8F63-0288A9254D86}" type="pres">
      <dgm:prSet presAssocID="{4553849A-BA93-6342-B24F-8E1D6C7106A9}" presName="composite" presStyleCnt="0"/>
      <dgm:spPr/>
    </dgm:pt>
    <dgm:pt modelId="{A7ABBD9F-017C-C940-9D70-50B44605258C}" type="pres">
      <dgm:prSet presAssocID="{4553849A-BA93-6342-B24F-8E1D6C7106A9}" presName="imgShp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8D2569A9-50FA-374F-B856-B1F4B9A82088}" type="pres">
      <dgm:prSet presAssocID="{4553849A-BA93-6342-B24F-8E1D6C7106A9}" presName="txShp" presStyleLbl="node1" presStyleIdx="0" presStyleCnt="5">
        <dgm:presLayoutVars>
          <dgm:bulletEnabled val="1"/>
        </dgm:presLayoutVars>
      </dgm:prSet>
      <dgm:spPr/>
    </dgm:pt>
    <dgm:pt modelId="{568B81FE-E142-CF4A-8E06-EBA838C83F41}" type="pres">
      <dgm:prSet presAssocID="{E01D8729-BEEC-254B-8140-317F19791139}" presName="spacing" presStyleCnt="0"/>
      <dgm:spPr/>
    </dgm:pt>
    <dgm:pt modelId="{631C8A5E-979C-B542-8443-ADBF90F99AE0}" type="pres">
      <dgm:prSet presAssocID="{E92B2070-E139-9A43-B3C6-CC544095BC3B}" presName="composite" presStyleCnt="0"/>
      <dgm:spPr/>
    </dgm:pt>
    <dgm:pt modelId="{3ACD5A2E-EB6E-EC48-B75F-C63B860FB05D}" type="pres">
      <dgm:prSet presAssocID="{E92B2070-E139-9A43-B3C6-CC544095BC3B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7B7B45AB-70AF-2741-B255-444EFD9654E0}" type="pres">
      <dgm:prSet presAssocID="{E92B2070-E139-9A43-B3C6-CC544095BC3B}" presName="txShp" presStyleLbl="node1" presStyleIdx="1" presStyleCnt="5">
        <dgm:presLayoutVars>
          <dgm:bulletEnabled val="1"/>
        </dgm:presLayoutVars>
      </dgm:prSet>
      <dgm:spPr/>
    </dgm:pt>
    <dgm:pt modelId="{8B669BB4-0166-0143-B20C-CA2F1CB9DD6F}" type="pres">
      <dgm:prSet presAssocID="{53F52DE9-A765-EA49-9DAC-310B83A82A2C}" presName="spacing" presStyleCnt="0"/>
      <dgm:spPr/>
    </dgm:pt>
    <dgm:pt modelId="{2E261A92-2502-814C-885C-6E5BD2EB7826}" type="pres">
      <dgm:prSet presAssocID="{566B27CF-E4FE-C34F-BAC0-B8577472E4BB}" presName="composite" presStyleCnt="0"/>
      <dgm:spPr/>
    </dgm:pt>
    <dgm:pt modelId="{454EBCB1-EC20-AC49-8BF9-5A18D9E5093B}" type="pres">
      <dgm:prSet presAssocID="{566B27CF-E4FE-C34F-BAC0-B8577472E4BB}" presName="imgShp" presStyleLbl="fgImgPlace1" presStyleIdx="2" presStyleCnt="5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rmal Distribution with solid fill"/>
        </a:ext>
      </dgm:extLst>
    </dgm:pt>
    <dgm:pt modelId="{A6E8C1A0-7730-9D4E-A78F-121F01DD7535}" type="pres">
      <dgm:prSet presAssocID="{566B27CF-E4FE-C34F-BAC0-B8577472E4BB}" presName="txShp" presStyleLbl="node1" presStyleIdx="2" presStyleCnt="5">
        <dgm:presLayoutVars>
          <dgm:bulletEnabled val="1"/>
        </dgm:presLayoutVars>
      </dgm:prSet>
      <dgm:spPr/>
    </dgm:pt>
    <dgm:pt modelId="{0610C86D-FF6B-FC47-8AD7-2BF1B98EB511}" type="pres">
      <dgm:prSet presAssocID="{A4C253F5-EBDD-A24E-B2B4-1652A01FA1FB}" presName="spacing" presStyleCnt="0"/>
      <dgm:spPr/>
    </dgm:pt>
    <dgm:pt modelId="{5D7BF88C-2E6C-B548-B081-FE384AC42591}" type="pres">
      <dgm:prSet presAssocID="{EEEB23EF-6C1F-724C-9B1A-656CFF8590A5}" presName="composite" presStyleCnt="0"/>
      <dgm:spPr/>
    </dgm:pt>
    <dgm:pt modelId="{E727F7B7-6FC1-BB4F-8D62-AE1F1F7A8A3D}" type="pres">
      <dgm:prSet presAssocID="{EEEB23EF-6C1F-724C-9B1A-656CFF8590A5}" presName="imgShp" presStyleLbl="fgImgPlace1" presStyleIdx="3" presStyleCnt="5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2B9233FB-6B17-664A-AD9D-16DDECCFC1A4}" type="pres">
      <dgm:prSet presAssocID="{EEEB23EF-6C1F-724C-9B1A-656CFF8590A5}" presName="txShp" presStyleLbl="node1" presStyleIdx="3" presStyleCnt="5">
        <dgm:presLayoutVars>
          <dgm:bulletEnabled val="1"/>
        </dgm:presLayoutVars>
      </dgm:prSet>
      <dgm:spPr/>
    </dgm:pt>
    <dgm:pt modelId="{4E699525-666E-BC4B-9CF2-BB4860679C51}" type="pres">
      <dgm:prSet presAssocID="{8A5888AB-1E49-AC43-BDFA-08D5E98158ED}" presName="spacing" presStyleCnt="0"/>
      <dgm:spPr/>
    </dgm:pt>
    <dgm:pt modelId="{DB0ED2A8-9632-1D4B-9F0C-ECF3B140F0D9}" type="pres">
      <dgm:prSet presAssocID="{AEFAB6AC-A39C-A544-A4F1-ADA6C2B701A7}" presName="composite" presStyleCnt="0"/>
      <dgm:spPr/>
    </dgm:pt>
    <dgm:pt modelId="{72A6C364-9BF4-014F-98F8-65D5DAF43228}" type="pres">
      <dgm:prSet presAssocID="{AEFAB6AC-A39C-A544-A4F1-ADA6C2B701A7}" presName="imgShp" presStyleLbl="fgImgPlace1" presStyleIdx="4" presStyleCnt="5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ar Chart outline"/>
        </a:ext>
      </dgm:extLst>
    </dgm:pt>
    <dgm:pt modelId="{75D1A739-7F20-004A-ABFA-78C44CDFBB18}" type="pres">
      <dgm:prSet presAssocID="{AEFAB6AC-A39C-A544-A4F1-ADA6C2B701A7}" presName="txShp" presStyleLbl="node1" presStyleIdx="4" presStyleCnt="5">
        <dgm:presLayoutVars>
          <dgm:bulletEnabled val="1"/>
        </dgm:presLayoutVars>
      </dgm:prSet>
      <dgm:spPr/>
    </dgm:pt>
  </dgm:ptLst>
  <dgm:cxnLst>
    <dgm:cxn modelId="{60790900-E57D-2647-8323-4E6AD1E3D4E4}" type="presOf" srcId="{E92B2070-E139-9A43-B3C6-CC544095BC3B}" destId="{7B7B45AB-70AF-2741-B255-444EFD9654E0}" srcOrd="0" destOrd="0" presId="urn:microsoft.com/office/officeart/2005/8/layout/vList3"/>
    <dgm:cxn modelId="{6F3C6A11-4AE4-974F-81BE-51ADEE1E3EDF}" srcId="{6FE3B293-1EC4-4B47-8530-72130C6B85FA}" destId="{EEEB23EF-6C1F-724C-9B1A-656CFF8590A5}" srcOrd="3" destOrd="0" parTransId="{4601DD07-B95B-6C43-A0A8-D728BFA5ED18}" sibTransId="{8A5888AB-1E49-AC43-BDFA-08D5E98158ED}"/>
    <dgm:cxn modelId="{5527A81E-A122-D04C-ACB4-90265E227D0B}" type="presOf" srcId="{6FE3B293-1EC4-4B47-8530-72130C6B85FA}" destId="{5BCF0882-BC55-5547-B8F8-FFE888ED00A7}" srcOrd="0" destOrd="0" presId="urn:microsoft.com/office/officeart/2005/8/layout/vList3"/>
    <dgm:cxn modelId="{494D0C23-C250-4440-BA3B-02833DA5F56C}" srcId="{6FE3B293-1EC4-4B47-8530-72130C6B85FA}" destId="{4553849A-BA93-6342-B24F-8E1D6C7106A9}" srcOrd="0" destOrd="0" parTransId="{32BB07A5-441A-6E42-A2D6-74A69050A6E6}" sibTransId="{E01D8729-BEEC-254B-8140-317F19791139}"/>
    <dgm:cxn modelId="{6FEEF52E-FA6D-794F-A761-C3FFC93F94AA}" type="presOf" srcId="{4553849A-BA93-6342-B24F-8E1D6C7106A9}" destId="{8D2569A9-50FA-374F-B856-B1F4B9A82088}" srcOrd="0" destOrd="0" presId="urn:microsoft.com/office/officeart/2005/8/layout/vList3"/>
    <dgm:cxn modelId="{A137BF58-3490-1245-87BD-3F880DCCC44C}" type="presOf" srcId="{EEEB23EF-6C1F-724C-9B1A-656CFF8590A5}" destId="{2B9233FB-6B17-664A-AD9D-16DDECCFC1A4}" srcOrd="0" destOrd="0" presId="urn:microsoft.com/office/officeart/2005/8/layout/vList3"/>
    <dgm:cxn modelId="{859AB35E-EB7F-304C-8642-9EB32BA6F863}" srcId="{6FE3B293-1EC4-4B47-8530-72130C6B85FA}" destId="{E92B2070-E139-9A43-B3C6-CC544095BC3B}" srcOrd="1" destOrd="0" parTransId="{F64E8914-90A2-9147-BA50-ABCF9734EC8D}" sibTransId="{53F52DE9-A765-EA49-9DAC-310B83A82A2C}"/>
    <dgm:cxn modelId="{3CB8C36C-897B-154A-9DFE-FAC6E78D6131}" type="presOf" srcId="{AEFAB6AC-A39C-A544-A4F1-ADA6C2B701A7}" destId="{75D1A739-7F20-004A-ABFA-78C44CDFBB18}" srcOrd="0" destOrd="0" presId="urn:microsoft.com/office/officeart/2005/8/layout/vList3"/>
    <dgm:cxn modelId="{993B66C5-A535-854C-A97B-5DAA2CFC2474}" srcId="{6FE3B293-1EC4-4B47-8530-72130C6B85FA}" destId="{566B27CF-E4FE-C34F-BAC0-B8577472E4BB}" srcOrd="2" destOrd="0" parTransId="{1C430B10-1F2A-FC4D-85FE-7E203BFC72C3}" sibTransId="{A4C253F5-EBDD-A24E-B2B4-1652A01FA1FB}"/>
    <dgm:cxn modelId="{DBFA30E2-70CE-954C-8743-3E6DF7EC72F5}" srcId="{6FE3B293-1EC4-4B47-8530-72130C6B85FA}" destId="{AEFAB6AC-A39C-A544-A4F1-ADA6C2B701A7}" srcOrd="4" destOrd="0" parTransId="{088E3250-093B-4745-99FE-BED964FC7404}" sibTransId="{9F6F195D-E996-3E41-9509-87B8E3A79805}"/>
    <dgm:cxn modelId="{DF3E71FE-8DD5-3F4A-8904-CBAB1FDAB671}" type="presOf" srcId="{566B27CF-E4FE-C34F-BAC0-B8577472E4BB}" destId="{A6E8C1A0-7730-9D4E-A78F-121F01DD7535}" srcOrd="0" destOrd="0" presId="urn:microsoft.com/office/officeart/2005/8/layout/vList3"/>
    <dgm:cxn modelId="{C8C3780C-0460-F943-AFDA-41C12D39019D}" type="presParOf" srcId="{5BCF0882-BC55-5547-B8F8-FFE888ED00A7}" destId="{6558AE1F-5206-844F-8F63-0288A9254D86}" srcOrd="0" destOrd="0" presId="urn:microsoft.com/office/officeart/2005/8/layout/vList3"/>
    <dgm:cxn modelId="{0EFC6C9A-4B87-EB43-BCE9-5A7124A0732D}" type="presParOf" srcId="{6558AE1F-5206-844F-8F63-0288A9254D86}" destId="{A7ABBD9F-017C-C940-9D70-50B44605258C}" srcOrd="0" destOrd="0" presId="urn:microsoft.com/office/officeart/2005/8/layout/vList3"/>
    <dgm:cxn modelId="{C53A0651-A583-5343-9297-64F30EBC9FE8}" type="presParOf" srcId="{6558AE1F-5206-844F-8F63-0288A9254D86}" destId="{8D2569A9-50FA-374F-B856-B1F4B9A82088}" srcOrd="1" destOrd="0" presId="urn:microsoft.com/office/officeart/2005/8/layout/vList3"/>
    <dgm:cxn modelId="{F0170DBD-D770-5443-A117-932B392BE117}" type="presParOf" srcId="{5BCF0882-BC55-5547-B8F8-FFE888ED00A7}" destId="{568B81FE-E142-CF4A-8E06-EBA838C83F41}" srcOrd="1" destOrd="0" presId="urn:microsoft.com/office/officeart/2005/8/layout/vList3"/>
    <dgm:cxn modelId="{9674CF3A-A67D-3B41-BF92-F7BA08451D90}" type="presParOf" srcId="{5BCF0882-BC55-5547-B8F8-FFE888ED00A7}" destId="{631C8A5E-979C-B542-8443-ADBF90F99AE0}" srcOrd="2" destOrd="0" presId="urn:microsoft.com/office/officeart/2005/8/layout/vList3"/>
    <dgm:cxn modelId="{F74E9B37-FCC8-974F-A95E-030A133BCD87}" type="presParOf" srcId="{631C8A5E-979C-B542-8443-ADBF90F99AE0}" destId="{3ACD5A2E-EB6E-EC48-B75F-C63B860FB05D}" srcOrd="0" destOrd="0" presId="urn:microsoft.com/office/officeart/2005/8/layout/vList3"/>
    <dgm:cxn modelId="{344B07F3-6469-7142-BCBC-07ED20BB9FE8}" type="presParOf" srcId="{631C8A5E-979C-B542-8443-ADBF90F99AE0}" destId="{7B7B45AB-70AF-2741-B255-444EFD9654E0}" srcOrd="1" destOrd="0" presId="urn:microsoft.com/office/officeart/2005/8/layout/vList3"/>
    <dgm:cxn modelId="{657B28A7-FB6F-144D-9EEE-E2164B08A600}" type="presParOf" srcId="{5BCF0882-BC55-5547-B8F8-FFE888ED00A7}" destId="{8B669BB4-0166-0143-B20C-CA2F1CB9DD6F}" srcOrd="3" destOrd="0" presId="urn:microsoft.com/office/officeart/2005/8/layout/vList3"/>
    <dgm:cxn modelId="{79832723-680C-E348-A12D-8628C83ABDAB}" type="presParOf" srcId="{5BCF0882-BC55-5547-B8F8-FFE888ED00A7}" destId="{2E261A92-2502-814C-885C-6E5BD2EB7826}" srcOrd="4" destOrd="0" presId="urn:microsoft.com/office/officeart/2005/8/layout/vList3"/>
    <dgm:cxn modelId="{315187C9-995A-D84E-9616-78674B24CF51}" type="presParOf" srcId="{2E261A92-2502-814C-885C-6E5BD2EB7826}" destId="{454EBCB1-EC20-AC49-8BF9-5A18D9E5093B}" srcOrd="0" destOrd="0" presId="urn:microsoft.com/office/officeart/2005/8/layout/vList3"/>
    <dgm:cxn modelId="{4189D1E5-54DB-8D41-A515-B8D7DDC5202B}" type="presParOf" srcId="{2E261A92-2502-814C-885C-6E5BD2EB7826}" destId="{A6E8C1A0-7730-9D4E-A78F-121F01DD7535}" srcOrd="1" destOrd="0" presId="urn:microsoft.com/office/officeart/2005/8/layout/vList3"/>
    <dgm:cxn modelId="{A6620A93-4496-0347-94F1-8A87BB803E17}" type="presParOf" srcId="{5BCF0882-BC55-5547-B8F8-FFE888ED00A7}" destId="{0610C86D-FF6B-FC47-8AD7-2BF1B98EB511}" srcOrd="5" destOrd="0" presId="urn:microsoft.com/office/officeart/2005/8/layout/vList3"/>
    <dgm:cxn modelId="{760EE100-67DD-814D-88E3-2FCDF819A9F9}" type="presParOf" srcId="{5BCF0882-BC55-5547-B8F8-FFE888ED00A7}" destId="{5D7BF88C-2E6C-B548-B081-FE384AC42591}" srcOrd="6" destOrd="0" presId="urn:microsoft.com/office/officeart/2005/8/layout/vList3"/>
    <dgm:cxn modelId="{6625932F-E8A4-CB49-8BAC-CC64AB2D1EA6}" type="presParOf" srcId="{5D7BF88C-2E6C-B548-B081-FE384AC42591}" destId="{E727F7B7-6FC1-BB4F-8D62-AE1F1F7A8A3D}" srcOrd="0" destOrd="0" presId="urn:microsoft.com/office/officeart/2005/8/layout/vList3"/>
    <dgm:cxn modelId="{E76D9C5F-C872-1745-B180-C9131A7C6353}" type="presParOf" srcId="{5D7BF88C-2E6C-B548-B081-FE384AC42591}" destId="{2B9233FB-6B17-664A-AD9D-16DDECCFC1A4}" srcOrd="1" destOrd="0" presId="urn:microsoft.com/office/officeart/2005/8/layout/vList3"/>
    <dgm:cxn modelId="{033D4683-7A2C-614E-826B-6B91FAD619AF}" type="presParOf" srcId="{5BCF0882-BC55-5547-B8F8-FFE888ED00A7}" destId="{4E699525-666E-BC4B-9CF2-BB4860679C51}" srcOrd="7" destOrd="0" presId="urn:microsoft.com/office/officeart/2005/8/layout/vList3"/>
    <dgm:cxn modelId="{B7DA7589-8539-9846-9F98-B5D4FE735985}" type="presParOf" srcId="{5BCF0882-BC55-5547-B8F8-FFE888ED00A7}" destId="{DB0ED2A8-9632-1D4B-9F0C-ECF3B140F0D9}" srcOrd="8" destOrd="0" presId="urn:microsoft.com/office/officeart/2005/8/layout/vList3"/>
    <dgm:cxn modelId="{DC7882D3-1217-0543-85A8-A454D00A5C1C}" type="presParOf" srcId="{DB0ED2A8-9632-1D4B-9F0C-ECF3B140F0D9}" destId="{72A6C364-9BF4-014F-98F8-65D5DAF43228}" srcOrd="0" destOrd="0" presId="urn:microsoft.com/office/officeart/2005/8/layout/vList3"/>
    <dgm:cxn modelId="{D00B087B-E302-2B4B-846F-521C2D1E11D1}" type="presParOf" srcId="{DB0ED2A8-9632-1D4B-9F0C-ECF3B140F0D9}" destId="{75D1A739-7F20-004A-ABFA-78C44CDFBB1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76918F8-D718-0C45-951E-D90D348095CE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D3ABAE-CEFA-D247-8152-7F92D932B01A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Synergy &amp; Antagonism</a:t>
          </a:r>
        </a:p>
      </dgm:t>
    </dgm:pt>
    <dgm:pt modelId="{F440A55D-A3AB-D54A-856E-3678B3A1A6D9}" type="parTrans" cxnId="{71E36DC8-A83B-624C-A4BF-195085191461}">
      <dgm:prSet/>
      <dgm:spPr/>
      <dgm:t>
        <a:bodyPr/>
        <a:lstStyle/>
        <a:p>
          <a:endParaRPr lang="en-US"/>
        </a:p>
      </dgm:t>
    </dgm:pt>
    <dgm:pt modelId="{C01342C6-5400-8141-95F8-66ED3CA626B1}" type="sibTrans" cxnId="{71E36DC8-A83B-624C-A4BF-195085191461}">
      <dgm:prSet/>
      <dgm:spPr/>
      <dgm:t>
        <a:bodyPr/>
        <a:lstStyle/>
        <a:p>
          <a:endParaRPr lang="en-US"/>
        </a:p>
      </dgm:t>
    </dgm:pt>
    <dgm:pt modelId="{3246DCCE-5ED0-B744-A5B1-C420E6E65B97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QSAR and Docking Mechanisms </a:t>
          </a:r>
        </a:p>
      </dgm:t>
    </dgm:pt>
    <dgm:pt modelId="{6F56F849-BA53-EE45-9822-1560FC4FFB54}" type="parTrans" cxnId="{F20D5107-7C46-1340-BE00-CF49DB0AE55F}">
      <dgm:prSet/>
      <dgm:spPr/>
      <dgm:t>
        <a:bodyPr/>
        <a:lstStyle/>
        <a:p>
          <a:endParaRPr lang="en-US"/>
        </a:p>
      </dgm:t>
    </dgm:pt>
    <dgm:pt modelId="{1B57048C-F778-CD47-8FC0-5445193B7890}" type="sibTrans" cxnId="{F20D5107-7C46-1340-BE00-CF49DB0AE55F}">
      <dgm:prSet/>
      <dgm:spPr/>
      <dgm:t>
        <a:bodyPr/>
        <a:lstStyle/>
        <a:p>
          <a:endParaRPr lang="en-US"/>
        </a:p>
      </dgm:t>
    </dgm:pt>
    <dgm:pt modelId="{A1DF3CB5-9744-C640-B399-1F3BABFC33EA}" type="pres">
      <dgm:prSet presAssocID="{376918F8-D718-0C45-951E-D90D348095CE}" presName="linearFlow" presStyleCnt="0">
        <dgm:presLayoutVars>
          <dgm:dir/>
          <dgm:resizeHandles val="exact"/>
        </dgm:presLayoutVars>
      </dgm:prSet>
      <dgm:spPr/>
    </dgm:pt>
    <dgm:pt modelId="{EE8833E4-A93F-5145-A68E-56D2C52DA398}" type="pres">
      <dgm:prSet presAssocID="{FCD3ABAE-CEFA-D247-8152-7F92D932B01A}" presName="composite" presStyleCnt="0"/>
      <dgm:spPr/>
    </dgm:pt>
    <dgm:pt modelId="{2164DC74-3423-4847-94D9-00797192C408}" type="pres">
      <dgm:prSet presAssocID="{FCD3ABAE-CEFA-D247-8152-7F92D932B01A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 with solid fill"/>
        </a:ext>
      </dgm:extLst>
    </dgm:pt>
    <dgm:pt modelId="{737915DE-6E5C-DD47-A97E-C382ADF0587C}" type="pres">
      <dgm:prSet presAssocID="{FCD3ABAE-CEFA-D247-8152-7F92D932B01A}" presName="txShp" presStyleLbl="node1" presStyleIdx="0" presStyleCnt="2">
        <dgm:presLayoutVars>
          <dgm:bulletEnabled val="1"/>
        </dgm:presLayoutVars>
      </dgm:prSet>
      <dgm:spPr/>
    </dgm:pt>
    <dgm:pt modelId="{052ECB37-BA4F-2B4B-AB8E-C8D2938C4E1E}" type="pres">
      <dgm:prSet presAssocID="{C01342C6-5400-8141-95F8-66ED3CA626B1}" presName="spacing" presStyleCnt="0"/>
      <dgm:spPr/>
    </dgm:pt>
    <dgm:pt modelId="{872E7229-22CD-D24D-A06F-F40B734473E7}" type="pres">
      <dgm:prSet presAssocID="{3246DCCE-5ED0-B744-A5B1-C420E6E65B97}" presName="composite" presStyleCnt="0"/>
      <dgm:spPr/>
    </dgm:pt>
    <dgm:pt modelId="{D13187ED-39D9-B74C-B756-7D9F2241AC8F}" type="pres">
      <dgm:prSet presAssocID="{3246DCCE-5ED0-B744-A5B1-C420E6E65B97}" presName="imgShp" presStyleLbl="fgImgPlace1" presStyleIdx="1" presStyleCnt="2" custScaleX="10006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17D16D47-E15D-BB4B-B923-94C8BF7A3983}" type="pres">
      <dgm:prSet presAssocID="{3246DCCE-5ED0-B744-A5B1-C420E6E65B97}" presName="txShp" presStyleLbl="node1" presStyleIdx="1" presStyleCnt="2">
        <dgm:presLayoutVars>
          <dgm:bulletEnabled val="1"/>
        </dgm:presLayoutVars>
      </dgm:prSet>
      <dgm:spPr/>
    </dgm:pt>
  </dgm:ptLst>
  <dgm:cxnLst>
    <dgm:cxn modelId="{F20D5107-7C46-1340-BE00-CF49DB0AE55F}" srcId="{376918F8-D718-0C45-951E-D90D348095CE}" destId="{3246DCCE-5ED0-B744-A5B1-C420E6E65B97}" srcOrd="1" destOrd="0" parTransId="{6F56F849-BA53-EE45-9822-1560FC4FFB54}" sibTransId="{1B57048C-F778-CD47-8FC0-5445193B7890}"/>
    <dgm:cxn modelId="{3B1C4119-1230-3542-8A6B-826E28F880BE}" type="presOf" srcId="{376918F8-D718-0C45-951E-D90D348095CE}" destId="{A1DF3CB5-9744-C640-B399-1F3BABFC33EA}" srcOrd="0" destOrd="0" presId="urn:microsoft.com/office/officeart/2005/8/layout/vList3"/>
    <dgm:cxn modelId="{69D05669-3CE7-C740-912A-8399752BF875}" type="presOf" srcId="{3246DCCE-5ED0-B744-A5B1-C420E6E65B97}" destId="{17D16D47-E15D-BB4B-B923-94C8BF7A3983}" srcOrd="0" destOrd="0" presId="urn:microsoft.com/office/officeart/2005/8/layout/vList3"/>
    <dgm:cxn modelId="{8BEA8AA0-F0D5-A543-A427-1C1C2C644D76}" type="presOf" srcId="{FCD3ABAE-CEFA-D247-8152-7F92D932B01A}" destId="{737915DE-6E5C-DD47-A97E-C382ADF0587C}" srcOrd="0" destOrd="0" presId="urn:microsoft.com/office/officeart/2005/8/layout/vList3"/>
    <dgm:cxn modelId="{71E36DC8-A83B-624C-A4BF-195085191461}" srcId="{376918F8-D718-0C45-951E-D90D348095CE}" destId="{FCD3ABAE-CEFA-D247-8152-7F92D932B01A}" srcOrd="0" destOrd="0" parTransId="{F440A55D-A3AB-D54A-856E-3678B3A1A6D9}" sibTransId="{C01342C6-5400-8141-95F8-66ED3CA626B1}"/>
    <dgm:cxn modelId="{10D11896-5E83-974E-952F-A8912731BF7E}" type="presParOf" srcId="{A1DF3CB5-9744-C640-B399-1F3BABFC33EA}" destId="{EE8833E4-A93F-5145-A68E-56D2C52DA398}" srcOrd="0" destOrd="0" presId="urn:microsoft.com/office/officeart/2005/8/layout/vList3"/>
    <dgm:cxn modelId="{4B8EC5D9-0E2D-604F-ABBC-368ED998DC0D}" type="presParOf" srcId="{EE8833E4-A93F-5145-A68E-56D2C52DA398}" destId="{2164DC74-3423-4847-94D9-00797192C408}" srcOrd="0" destOrd="0" presId="urn:microsoft.com/office/officeart/2005/8/layout/vList3"/>
    <dgm:cxn modelId="{A507632E-2C61-7149-A239-AC9671EBA5C0}" type="presParOf" srcId="{EE8833E4-A93F-5145-A68E-56D2C52DA398}" destId="{737915DE-6E5C-DD47-A97E-C382ADF0587C}" srcOrd="1" destOrd="0" presId="urn:microsoft.com/office/officeart/2005/8/layout/vList3"/>
    <dgm:cxn modelId="{E3ABE327-C0F0-D74D-8181-475B06F7C3B9}" type="presParOf" srcId="{A1DF3CB5-9744-C640-B399-1F3BABFC33EA}" destId="{052ECB37-BA4F-2B4B-AB8E-C8D2938C4E1E}" srcOrd="1" destOrd="0" presId="urn:microsoft.com/office/officeart/2005/8/layout/vList3"/>
    <dgm:cxn modelId="{4B8DCA40-0A37-744C-B632-2BA69CF58601}" type="presParOf" srcId="{A1DF3CB5-9744-C640-B399-1F3BABFC33EA}" destId="{872E7229-22CD-D24D-A06F-F40B734473E7}" srcOrd="2" destOrd="0" presId="urn:microsoft.com/office/officeart/2005/8/layout/vList3"/>
    <dgm:cxn modelId="{B44F9BE6-56D8-DD4C-AD0E-E7C555A3F9CA}" type="presParOf" srcId="{872E7229-22CD-D24D-A06F-F40B734473E7}" destId="{D13187ED-39D9-B74C-B756-7D9F2241AC8F}" srcOrd="0" destOrd="0" presId="urn:microsoft.com/office/officeart/2005/8/layout/vList3"/>
    <dgm:cxn modelId="{0A6B5D9F-385C-5841-A383-010A5A255509}" type="presParOf" srcId="{872E7229-22CD-D24D-A06F-F40B734473E7}" destId="{17D16D47-E15D-BB4B-B923-94C8BF7A39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6CBBA77-9A33-F64E-9DE0-E7BFEFC16E82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CA980-CFAA-7D47-87BD-9A837E9CAE6E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Raster and Vector Processing</a:t>
          </a:r>
        </a:p>
      </dgm:t>
    </dgm:pt>
    <dgm:pt modelId="{B87B0C89-26AC-CA4C-8B6B-9CE2B622B8F5}" type="parTrans" cxnId="{6B758A45-E7E8-7A4D-A33F-5AC5FBE85A1A}">
      <dgm:prSet/>
      <dgm:spPr/>
      <dgm:t>
        <a:bodyPr/>
        <a:lstStyle/>
        <a:p>
          <a:endParaRPr lang="en-US"/>
        </a:p>
      </dgm:t>
    </dgm:pt>
    <dgm:pt modelId="{722845DA-2052-214E-ACB1-4EA448A5D5CD}" type="sibTrans" cxnId="{6B758A45-E7E8-7A4D-A33F-5AC5FBE85A1A}">
      <dgm:prSet/>
      <dgm:spPr/>
      <dgm:t>
        <a:bodyPr/>
        <a:lstStyle/>
        <a:p>
          <a:endParaRPr lang="en-US"/>
        </a:p>
      </dgm:t>
    </dgm:pt>
    <dgm:pt modelId="{D758984A-E689-B441-9682-84BD395D4FA3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Usable for a laptop</a:t>
          </a:r>
        </a:p>
      </dgm:t>
    </dgm:pt>
    <dgm:pt modelId="{F19FB095-2C7D-D245-8AC9-366842835043}" type="parTrans" cxnId="{165A5556-D8E8-4144-B4B6-D6BE98B8AEE4}">
      <dgm:prSet/>
      <dgm:spPr/>
      <dgm:t>
        <a:bodyPr/>
        <a:lstStyle/>
        <a:p>
          <a:endParaRPr lang="en-US"/>
        </a:p>
      </dgm:t>
    </dgm:pt>
    <dgm:pt modelId="{3EB36FE3-2A23-6B41-A6F1-F759CE95B934}" type="sibTrans" cxnId="{165A5556-D8E8-4144-B4B6-D6BE98B8AEE4}">
      <dgm:prSet/>
      <dgm:spPr/>
      <dgm:t>
        <a:bodyPr/>
        <a:lstStyle/>
        <a:p>
          <a:endParaRPr lang="en-US"/>
        </a:p>
      </dgm:t>
    </dgm:pt>
    <dgm:pt modelId="{5A076168-2178-8C4F-8F89-9852BB7D515C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Blazing fast on high-performance computing</a:t>
          </a:r>
        </a:p>
      </dgm:t>
    </dgm:pt>
    <dgm:pt modelId="{6AC6EA80-CBA6-9444-8890-0C3055169744}" type="parTrans" cxnId="{20EB4BFF-A92E-4740-B808-FDB9E60BDB82}">
      <dgm:prSet/>
      <dgm:spPr/>
      <dgm:t>
        <a:bodyPr/>
        <a:lstStyle/>
        <a:p>
          <a:endParaRPr lang="en-US"/>
        </a:p>
      </dgm:t>
    </dgm:pt>
    <dgm:pt modelId="{B6512278-834D-194B-892C-A2B17D4FBC5A}" type="sibTrans" cxnId="{20EB4BFF-A92E-4740-B808-FDB9E60BDB82}">
      <dgm:prSet/>
      <dgm:spPr/>
      <dgm:t>
        <a:bodyPr/>
        <a:lstStyle/>
        <a:p>
          <a:endParaRPr lang="en-US"/>
        </a:p>
      </dgm:t>
    </dgm:pt>
    <dgm:pt modelId="{C146EC0B-B625-0C41-BDFF-F6303578A131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Sophisticated GIS covariates</a:t>
          </a:r>
        </a:p>
      </dgm:t>
    </dgm:pt>
    <dgm:pt modelId="{911897B2-987E-D34E-95E6-0C3997CB4531}" type="parTrans" cxnId="{68AD6D50-2434-2849-AEA7-A6C2A4D3E242}">
      <dgm:prSet/>
      <dgm:spPr/>
      <dgm:t>
        <a:bodyPr/>
        <a:lstStyle/>
        <a:p>
          <a:endParaRPr lang="en-US"/>
        </a:p>
      </dgm:t>
    </dgm:pt>
    <dgm:pt modelId="{E5768336-5DDB-9E4D-882D-FE58AB36C860}" type="sibTrans" cxnId="{68AD6D50-2434-2849-AEA7-A6C2A4D3E242}">
      <dgm:prSet/>
      <dgm:spPr/>
      <dgm:t>
        <a:bodyPr/>
        <a:lstStyle/>
        <a:p>
          <a:endParaRPr lang="en-US"/>
        </a:p>
      </dgm:t>
    </dgm:pt>
    <dgm:pt modelId="{8E7DBF3D-B2F4-894E-AED5-698CFBBC977B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Non-Isotropic buffers</a:t>
          </a:r>
        </a:p>
      </dgm:t>
    </dgm:pt>
    <dgm:pt modelId="{C645A529-34A3-784B-8453-08760C034B9F}" type="parTrans" cxnId="{C062D3E2-78A7-344D-9522-F3CE37A0DF96}">
      <dgm:prSet/>
      <dgm:spPr/>
      <dgm:t>
        <a:bodyPr/>
        <a:lstStyle/>
        <a:p>
          <a:endParaRPr lang="en-US"/>
        </a:p>
      </dgm:t>
    </dgm:pt>
    <dgm:pt modelId="{6A390193-EA93-2B47-A04A-EDFB06BB5DE3}" type="sibTrans" cxnId="{C062D3E2-78A7-344D-9522-F3CE37A0DF96}">
      <dgm:prSet/>
      <dgm:spPr/>
      <dgm:t>
        <a:bodyPr/>
        <a:lstStyle/>
        <a:p>
          <a:endParaRPr lang="en-US"/>
        </a:p>
      </dgm:t>
    </dgm:pt>
    <dgm:pt modelId="{6A885A0F-0B41-F241-9582-BFA06ECBED3F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Documented and Tested</a:t>
          </a:r>
        </a:p>
      </dgm:t>
    </dgm:pt>
    <dgm:pt modelId="{89D95EDD-A97D-2A49-B1EE-DA849E9578C5}" type="parTrans" cxnId="{A58366A4-04D1-B844-B00E-079BAC27E1CF}">
      <dgm:prSet/>
      <dgm:spPr/>
      <dgm:t>
        <a:bodyPr/>
        <a:lstStyle/>
        <a:p>
          <a:endParaRPr lang="en-US"/>
        </a:p>
      </dgm:t>
    </dgm:pt>
    <dgm:pt modelId="{3ADDA4C7-B465-6C41-8354-45A1BABEA7C0}" type="sibTrans" cxnId="{A58366A4-04D1-B844-B00E-079BAC27E1CF}">
      <dgm:prSet/>
      <dgm:spPr/>
      <dgm:t>
        <a:bodyPr/>
        <a:lstStyle/>
        <a:p>
          <a:endParaRPr lang="en-US"/>
        </a:p>
      </dgm:t>
    </dgm:pt>
    <dgm:pt modelId="{8669A4BD-3B09-5848-879F-5C33D69E2524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Unit Tests</a:t>
          </a:r>
        </a:p>
      </dgm:t>
    </dgm:pt>
    <dgm:pt modelId="{6EB5A95D-504D-4C49-A5F5-BA2541C58515}" type="parTrans" cxnId="{35AF22A7-B658-634F-9AE1-8CBDC80BEF1E}">
      <dgm:prSet/>
      <dgm:spPr/>
      <dgm:t>
        <a:bodyPr/>
        <a:lstStyle/>
        <a:p>
          <a:endParaRPr lang="en-US"/>
        </a:p>
      </dgm:t>
    </dgm:pt>
    <dgm:pt modelId="{95BDF9CD-1DA6-B342-A7B4-15229591EBB2}" type="sibTrans" cxnId="{35AF22A7-B658-634F-9AE1-8CBDC80BEF1E}">
      <dgm:prSet/>
      <dgm:spPr/>
      <dgm:t>
        <a:bodyPr/>
        <a:lstStyle/>
        <a:p>
          <a:endParaRPr lang="en-US"/>
        </a:p>
      </dgm:t>
    </dgm:pt>
    <dgm:pt modelId="{747FB0BD-E5AC-D74A-BBCE-0284F417BEF4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Build and System Tests</a:t>
          </a:r>
        </a:p>
      </dgm:t>
    </dgm:pt>
    <dgm:pt modelId="{7DD80046-2FDB-504C-A4FE-343EBE0FE568}" type="parTrans" cxnId="{4E707ADC-AB0F-A64C-ADF2-331D293AF5E0}">
      <dgm:prSet/>
      <dgm:spPr/>
      <dgm:t>
        <a:bodyPr/>
        <a:lstStyle/>
        <a:p>
          <a:endParaRPr lang="en-US"/>
        </a:p>
      </dgm:t>
    </dgm:pt>
    <dgm:pt modelId="{C7731CAF-9994-A941-8387-4791D51F0209}" type="sibTrans" cxnId="{4E707ADC-AB0F-A64C-ADF2-331D293AF5E0}">
      <dgm:prSet/>
      <dgm:spPr/>
      <dgm:t>
        <a:bodyPr/>
        <a:lstStyle/>
        <a:p>
          <a:endParaRPr lang="en-US"/>
        </a:p>
      </dgm:t>
    </dgm:pt>
    <dgm:pt modelId="{ED8354B2-8058-0744-B011-9C5E8603CAAD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Documentation </a:t>
          </a:r>
        </a:p>
      </dgm:t>
    </dgm:pt>
    <dgm:pt modelId="{A675DF85-715D-A045-937E-691D353A4A95}" type="parTrans" cxnId="{A3D2D720-0030-7B48-8DE3-38FC9B02F12D}">
      <dgm:prSet/>
      <dgm:spPr/>
      <dgm:t>
        <a:bodyPr/>
        <a:lstStyle/>
        <a:p>
          <a:endParaRPr lang="en-US"/>
        </a:p>
      </dgm:t>
    </dgm:pt>
    <dgm:pt modelId="{A2D98156-5FC3-6441-9DFA-EA2BFDB04655}" type="sibTrans" cxnId="{A3D2D720-0030-7B48-8DE3-38FC9B02F12D}">
      <dgm:prSet/>
      <dgm:spPr/>
      <dgm:t>
        <a:bodyPr/>
        <a:lstStyle/>
        <a:p>
          <a:endParaRPr lang="en-US"/>
        </a:p>
      </dgm:t>
    </dgm:pt>
    <dgm:pt modelId="{FDC70F16-AB3A-984C-ADFA-CE38F5C23BFF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Vignettes</a:t>
          </a:r>
        </a:p>
      </dgm:t>
    </dgm:pt>
    <dgm:pt modelId="{B58C9BEA-C18A-6E4F-87D7-211F1EEB5BC5}" type="parTrans" cxnId="{4F63BB31-7324-3343-92DE-8F62CBB407D6}">
      <dgm:prSet/>
      <dgm:spPr/>
      <dgm:t>
        <a:bodyPr/>
        <a:lstStyle/>
        <a:p>
          <a:endParaRPr lang="en-US"/>
        </a:p>
      </dgm:t>
    </dgm:pt>
    <dgm:pt modelId="{08CA648E-0EBE-8940-A104-04EC4CF13CD6}" type="sibTrans" cxnId="{4F63BB31-7324-3343-92DE-8F62CBB407D6}">
      <dgm:prSet/>
      <dgm:spPr/>
      <dgm:t>
        <a:bodyPr/>
        <a:lstStyle/>
        <a:p>
          <a:endParaRPr lang="en-US"/>
        </a:p>
      </dgm:t>
    </dgm:pt>
    <dgm:pt modelId="{B756A442-2E7C-274D-8F13-E4E7674A3E72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Most common GIS covariates for environmental health</a:t>
          </a:r>
        </a:p>
      </dgm:t>
    </dgm:pt>
    <dgm:pt modelId="{49C21D8C-9B63-8842-B70D-9FBE2FA46C2A}" type="parTrans" cxnId="{8FFC18B5-89A3-6D42-8A4D-F09B32D83284}">
      <dgm:prSet/>
      <dgm:spPr/>
      <dgm:t>
        <a:bodyPr/>
        <a:lstStyle/>
        <a:p>
          <a:endParaRPr lang="en-US"/>
        </a:p>
      </dgm:t>
    </dgm:pt>
    <dgm:pt modelId="{69F4AA77-D1A0-F44E-8355-BBB266460D6C}" type="sibTrans" cxnId="{8FFC18B5-89A3-6D42-8A4D-F09B32D83284}">
      <dgm:prSet/>
      <dgm:spPr/>
      <dgm:t>
        <a:bodyPr/>
        <a:lstStyle/>
        <a:p>
          <a:endParaRPr lang="en-US"/>
        </a:p>
      </dgm:t>
    </dgm:pt>
    <dgm:pt modelId="{94299BDB-2283-3F49-9A00-74D1D3A5A3ED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Mechanistic </a:t>
          </a:r>
        </a:p>
      </dgm:t>
    </dgm:pt>
    <dgm:pt modelId="{3BAC46A8-0B7F-5940-8773-93A1A4B9EA86}" type="parTrans" cxnId="{E2332351-4910-4948-A793-6712C51154B5}">
      <dgm:prSet/>
      <dgm:spPr/>
      <dgm:t>
        <a:bodyPr/>
        <a:lstStyle/>
        <a:p>
          <a:endParaRPr lang="en-US"/>
        </a:p>
      </dgm:t>
    </dgm:pt>
    <dgm:pt modelId="{556A2DFE-FEEF-514A-A25C-446C49C7F085}" type="sibTrans" cxnId="{E2332351-4910-4948-A793-6712C51154B5}">
      <dgm:prSet/>
      <dgm:spPr/>
      <dgm:t>
        <a:bodyPr/>
        <a:lstStyle/>
        <a:p>
          <a:endParaRPr lang="en-US"/>
        </a:p>
      </dgm:t>
    </dgm:pt>
    <dgm:pt modelId="{CB78F7E1-1364-DB42-A860-128D4A190417}" type="pres">
      <dgm:prSet presAssocID="{E6CBBA77-9A33-F64E-9DE0-E7BFEFC16E82}" presName="linear" presStyleCnt="0">
        <dgm:presLayoutVars>
          <dgm:dir/>
          <dgm:resizeHandles val="exact"/>
        </dgm:presLayoutVars>
      </dgm:prSet>
      <dgm:spPr/>
    </dgm:pt>
    <dgm:pt modelId="{7D0A2C2B-5535-B54C-8951-63E19686122D}" type="pres">
      <dgm:prSet presAssocID="{380CA980-CFAA-7D47-87BD-9A837E9CAE6E}" presName="comp" presStyleCnt="0"/>
      <dgm:spPr/>
    </dgm:pt>
    <dgm:pt modelId="{5ECA33A5-6895-5C47-B50E-CBCBC759D918}" type="pres">
      <dgm:prSet presAssocID="{380CA980-CFAA-7D47-87BD-9A837E9CAE6E}" presName="box" presStyleLbl="node1" presStyleIdx="0" presStyleCnt="3"/>
      <dgm:spPr/>
    </dgm:pt>
    <dgm:pt modelId="{3643D5B2-D276-DD48-879F-E228CB10A1D2}" type="pres">
      <dgm:prSet presAssocID="{380CA980-CFAA-7D47-87BD-9A837E9CAE6E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CB4EC18A-AD63-F447-82D3-288318355F8C}" type="pres">
      <dgm:prSet presAssocID="{380CA980-CFAA-7D47-87BD-9A837E9CAE6E}" presName="text" presStyleLbl="node1" presStyleIdx="0" presStyleCnt="3">
        <dgm:presLayoutVars>
          <dgm:bulletEnabled val="1"/>
        </dgm:presLayoutVars>
      </dgm:prSet>
      <dgm:spPr/>
    </dgm:pt>
    <dgm:pt modelId="{E96BBBC8-6DFF-8E49-AD76-F393E871A7D4}" type="pres">
      <dgm:prSet presAssocID="{722845DA-2052-214E-ACB1-4EA448A5D5CD}" presName="spacer" presStyleCnt="0"/>
      <dgm:spPr/>
    </dgm:pt>
    <dgm:pt modelId="{5E65A3B8-51C5-AF4E-AB9C-368D794EC029}" type="pres">
      <dgm:prSet presAssocID="{C146EC0B-B625-0C41-BDFF-F6303578A131}" presName="comp" presStyleCnt="0"/>
      <dgm:spPr/>
    </dgm:pt>
    <dgm:pt modelId="{6EAF18B3-A2A6-7649-8699-57AF168EAA40}" type="pres">
      <dgm:prSet presAssocID="{C146EC0B-B625-0C41-BDFF-F6303578A131}" presName="box" presStyleLbl="node1" presStyleIdx="1" presStyleCnt="3"/>
      <dgm:spPr/>
    </dgm:pt>
    <dgm:pt modelId="{3DB654BF-95E0-7D4B-A2AF-95F4C1750A65}" type="pres">
      <dgm:prSet presAssocID="{C146EC0B-B625-0C41-BDFF-F6303578A131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CAE4BF9F-3391-4B47-BF70-0B30848B0A2A}" type="pres">
      <dgm:prSet presAssocID="{C146EC0B-B625-0C41-BDFF-F6303578A131}" presName="text" presStyleLbl="node1" presStyleIdx="1" presStyleCnt="3">
        <dgm:presLayoutVars>
          <dgm:bulletEnabled val="1"/>
        </dgm:presLayoutVars>
      </dgm:prSet>
      <dgm:spPr/>
    </dgm:pt>
    <dgm:pt modelId="{BDE72D4B-2B78-654E-B28D-8D46FCFE9321}" type="pres">
      <dgm:prSet presAssocID="{E5768336-5DDB-9E4D-882D-FE58AB36C860}" presName="spacer" presStyleCnt="0"/>
      <dgm:spPr/>
    </dgm:pt>
    <dgm:pt modelId="{C895E1DB-3CFB-F046-9F00-77C048B3D749}" type="pres">
      <dgm:prSet presAssocID="{6A885A0F-0B41-F241-9582-BFA06ECBED3F}" presName="comp" presStyleCnt="0"/>
      <dgm:spPr/>
    </dgm:pt>
    <dgm:pt modelId="{9B6B314B-9B75-A04F-8BCA-F943D83F3BE7}" type="pres">
      <dgm:prSet presAssocID="{6A885A0F-0B41-F241-9582-BFA06ECBED3F}" presName="box" presStyleLbl="node1" presStyleIdx="2" presStyleCnt="3"/>
      <dgm:spPr/>
    </dgm:pt>
    <dgm:pt modelId="{7F649141-FA5F-6343-8FE2-0B4D9FF9183E}" type="pres">
      <dgm:prSet presAssocID="{6A885A0F-0B41-F241-9582-BFA06ECBED3F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1000" b="-41000"/>
          </a:stretch>
        </a:blipFill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540C03A5-45FA-4D44-AF5B-AADFF1ED844A}" type="pres">
      <dgm:prSet presAssocID="{6A885A0F-0B41-F241-9582-BFA06ECBED3F}" presName="text" presStyleLbl="node1" presStyleIdx="2" presStyleCnt="3">
        <dgm:presLayoutVars>
          <dgm:bulletEnabled val="1"/>
        </dgm:presLayoutVars>
      </dgm:prSet>
      <dgm:spPr/>
    </dgm:pt>
  </dgm:ptLst>
  <dgm:cxnLst>
    <dgm:cxn modelId="{A3D2D720-0030-7B48-8DE3-38FC9B02F12D}" srcId="{6A885A0F-0B41-F241-9582-BFA06ECBED3F}" destId="{ED8354B2-8058-0744-B011-9C5E8603CAAD}" srcOrd="0" destOrd="0" parTransId="{A675DF85-715D-A045-937E-691D353A4A95}" sibTransId="{A2D98156-5FC3-6441-9DFA-EA2BFDB04655}"/>
    <dgm:cxn modelId="{71FB0925-0748-9344-BE24-341950C17390}" type="presOf" srcId="{FDC70F16-AB3A-984C-ADFA-CE38F5C23BFF}" destId="{540C03A5-45FA-4D44-AF5B-AADFF1ED844A}" srcOrd="1" destOrd="2" presId="urn:microsoft.com/office/officeart/2005/8/layout/vList4"/>
    <dgm:cxn modelId="{4F63BB31-7324-3343-92DE-8F62CBB407D6}" srcId="{6A885A0F-0B41-F241-9582-BFA06ECBED3F}" destId="{FDC70F16-AB3A-984C-ADFA-CE38F5C23BFF}" srcOrd="1" destOrd="0" parTransId="{B58C9BEA-C18A-6E4F-87D7-211F1EEB5BC5}" sibTransId="{08CA648E-0EBE-8940-A104-04EC4CF13CD6}"/>
    <dgm:cxn modelId="{A8259632-F6A1-7848-B972-737C5EAF425C}" type="presOf" srcId="{5A076168-2178-8C4F-8F89-9852BB7D515C}" destId="{5ECA33A5-6895-5C47-B50E-CBCBC759D918}" srcOrd="0" destOrd="2" presId="urn:microsoft.com/office/officeart/2005/8/layout/vList4"/>
    <dgm:cxn modelId="{A5201A3C-76F8-DF47-AAA1-38580DA2ADBF}" type="presOf" srcId="{380CA980-CFAA-7D47-87BD-9A837E9CAE6E}" destId="{5ECA33A5-6895-5C47-B50E-CBCBC759D918}" srcOrd="0" destOrd="0" presId="urn:microsoft.com/office/officeart/2005/8/layout/vList4"/>
    <dgm:cxn modelId="{6C98C042-2594-1445-B679-7F85E37645F7}" type="presOf" srcId="{6A885A0F-0B41-F241-9582-BFA06ECBED3F}" destId="{9B6B314B-9B75-A04F-8BCA-F943D83F3BE7}" srcOrd="0" destOrd="0" presId="urn:microsoft.com/office/officeart/2005/8/layout/vList4"/>
    <dgm:cxn modelId="{6B758A45-E7E8-7A4D-A33F-5AC5FBE85A1A}" srcId="{E6CBBA77-9A33-F64E-9DE0-E7BFEFC16E82}" destId="{380CA980-CFAA-7D47-87BD-9A837E9CAE6E}" srcOrd="0" destOrd="0" parTransId="{B87B0C89-26AC-CA4C-8B6B-9CE2B622B8F5}" sibTransId="{722845DA-2052-214E-ACB1-4EA448A5D5CD}"/>
    <dgm:cxn modelId="{68AD6D50-2434-2849-AEA7-A6C2A4D3E242}" srcId="{E6CBBA77-9A33-F64E-9DE0-E7BFEFC16E82}" destId="{C146EC0B-B625-0C41-BDFF-F6303578A131}" srcOrd="1" destOrd="0" parTransId="{911897B2-987E-D34E-95E6-0C3997CB4531}" sibTransId="{E5768336-5DDB-9E4D-882D-FE58AB36C860}"/>
    <dgm:cxn modelId="{E2332351-4910-4948-A793-6712C51154B5}" srcId="{C146EC0B-B625-0C41-BDFF-F6303578A131}" destId="{94299BDB-2283-3F49-9A00-74D1D3A5A3ED}" srcOrd="2" destOrd="0" parTransId="{3BAC46A8-0B7F-5940-8773-93A1A4B9EA86}" sibTransId="{556A2DFE-FEEF-514A-A25C-446C49C7F085}"/>
    <dgm:cxn modelId="{165A5556-D8E8-4144-B4B6-D6BE98B8AEE4}" srcId="{380CA980-CFAA-7D47-87BD-9A837E9CAE6E}" destId="{D758984A-E689-B441-9682-84BD395D4FA3}" srcOrd="0" destOrd="0" parTransId="{F19FB095-2C7D-D245-8AC9-366842835043}" sibTransId="{3EB36FE3-2A23-6B41-A6F1-F759CE95B934}"/>
    <dgm:cxn modelId="{4227095B-456E-264C-96F2-9446FA0D0839}" type="presOf" srcId="{747FB0BD-E5AC-D74A-BBCE-0284F417BEF4}" destId="{540C03A5-45FA-4D44-AF5B-AADFF1ED844A}" srcOrd="1" destOrd="4" presId="urn:microsoft.com/office/officeart/2005/8/layout/vList4"/>
    <dgm:cxn modelId="{68AE2668-A322-F841-A177-D3FD46D8EA5A}" type="presOf" srcId="{6A885A0F-0B41-F241-9582-BFA06ECBED3F}" destId="{540C03A5-45FA-4D44-AF5B-AADFF1ED844A}" srcOrd="1" destOrd="0" presId="urn:microsoft.com/office/officeart/2005/8/layout/vList4"/>
    <dgm:cxn modelId="{7C14B76D-6925-AF44-8917-262A63F268B9}" type="presOf" srcId="{5A076168-2178-8C4F-8F89-9852BB7D515C}" destId="{CB4EC18A-AD63-F447-82D3-288318355F8C}" srcOrd="1" destOrd="2" presId="urn:microsoft.com/office/officeart/2005/8/layout/vList4"/>
    <dgm:cxn modelId="{BA005C72-A30D-554C-BB97-113E02DFB091}" type="presOf" srcId="{D758984A-E689-B441-9682-84BD395D4FA3}" destId="{5ECA33A5-6895-5C47-B50E-CBCBC759D918}" srcOrd="0" destOrd="1" presId="urn:microsoft.com/office/officeart/2005/8/layout/vList4"/>
    <dgm:cxn modelId="{B531AA74-3521-1F46-8684-8252FABEF2BA}" type="presOf" srcId="{ED8354B2-8058-0744-B011-9C5E8603CAAD}" destId="{540C03A5-45FA-4D44-AF5B-AADFF1ED844A}" srcOrd="1" destOrd="1" presId="urn:microsoft.com/office/officeart/2005/8/layout/vList4"/>
    <dgm:cxn modelId="{E2573476-301E-F24D-ACF8-B65108020F85}" type="presOf" srcId="{FDC70F16-AB3A-984C-ADFA-CE38F5C23BFF}" destId="{9B6B314B-9B75-A04F-8BCA-F943D83F3BE7}" srcOrd="0" destOrd="2" presId="urn:microsoft.com/office/officeart/2005/8/layout/vList4"/>
    <dgm:cxn modelId="{F2E87776-107D-6C44-BB8F-B49EB280ACDB}" type="presOf" srcId="{8669A4BD-3B09-5848-879F-5C33D69E2524}" destId="{540C03A5-45FA-4D44-AF5B-AADFF1ED844A}" srcOrd="1" destOrd="3" presId="urn:microsoft.com/office/officeart/2005/8/layout/vList4"/>
    <dgm:cxn modelId="{9DCAC477-AB35-334D-A55E-140E034F3960}" type="presOf" srcId="{380CA980-CFAA-7D47-87BD-9A837E9CAE6E}" destId="{CB4EC18A-AD63-F447-82D3-288318355F8C}" srcOrd="1" destOrd="0" presId="urn:microsoft.com/office/officeart/2005/8/layout/vList4"/>
    <dgm:cxn modelId="{B636467B-D795-C94D-95D0-C7B82E5579C2}" type="presOf" srcId="{94299BDB-2283-3F49-9A00-74D1D3A5A3ED}" destId="{6EAF18B3-A2A6-7649-8699-57AF168EAA40}" srcOrd="0" destOrd="3" presId="urn:microsoft.com/office/officeart/2005/8/layout/vList4"/>
    <dgm:cxn modelId="{D04CD180-8D0F-B64C-9EB9-45850D32AEE1}" type="presOf" srcId="{B756A442-2E7C-274D-8F13-E4E7674A3E72}" destId="{CAE4BF9F-3391-4B47-BF70-0B30848B0A2A}" srcOrd="1" destOrd="1" presId="urn:microsoft.com/office/officeart/2005/8/layout/vList4"/>
    <dgm:cxn modelId="{E24C838B-6F1B-4244-89BB-ECA51D9DE02C}" type="presOf" srcId="{E6CBBA77-9A33-F64E-9DE0-E7BFEFC16E82}" destId="{CB78F7E1-1364-DB42-A860-128D4A190417}" srcOrd="0" destOrd="0" presId="urn:microsoft.com/office/officeart/2005/8/layout/vList4"/>
    <dgm:cxn modelId="{10F8CF93-F008-8944-8457-D08573D04A6B}" type="presOf" srcId="{94299BDB-2283-3F49-9A00-74D1D3A5A3ED}" destId="{CAE4BF9F-3391-4B47-BF70-0B30848B0A2A}" srcOrd="1" destOrd="3" presId="urn:microsoft.com/office/officeart/2005/8/layout/vList4"/>
    <dgm:cxn modelId="{65CD8E97-6817-E841-9004-F27B102A8B71}" type="presOf" srcId="{D758984A-E689-B441-9682-84BD395D4FA3}" destId="{CB4EC18A-AD63-F447-82D3-288318355F8C}" srcOrd="1" destOrd="1" presId="urn:microsoft.com/office/officeart/2005/8/layout/vList4"/>
    <dgm:cxn modelId="{1FC8B79A-5F8A-4643-B40F-7EA2FB7080D2}" type="presOf" srcId="{747FB0BD-E5AC-D74A-BBCE-0284F417BEF4}" destId="{9B6B314B-9B75-A04F-8BCA-F943D83F3BE7}" srcOrd="0" destOrd="4" presId="urn:microsoft.com/office/officeart/2005/8/layout/vList4"/>
    <dgm:cxn modelId="{A58366A4-04D1-B844-B00E-079BAC27E1CF}" srcId="{E6CBBA77-9A33-F64E-9DE0-E7BFEFC16E82}" destId="{6A885A0F-0B41-F241-9582-BFA06ECBED3F}" srcOrd="2" destOrd="0" parTransId="{89D95EDD-A97D-2A49-B1EE-DA849E9578C5}" sibTransId="{3ADDA4C7-B465-6C41-8354-45A1BABEA7C0}"/>
    <dgm:cxn modelId="{35AF22A7-B658-634F-9AE1-8CBDC80BEF1E}" srcId="{6A885A0F-0B41-F241-9582-BFA06ECBED3F}" destId="{8669A4BD-3B09-5848-879F-5C33D69E2524}" srcOrd="2" destOrd="0" parTransId="{6EB5A95D-504D-4C49-A5F5-BA2541C58515}" sibTransId="{95BDF9CD-1DA6-B342-A7B4-15229591EBB2}"/>
    <dgm:cxn modelId="{8FFC18B5-89A3-6D42-8A4D-F09B32D83284}" srcId="{C146EC0B-B625-0C41-BDFF-F6303578A131}" destId="{B756A442-2E7C-274D-8F13-E4E7674A3E72}" srcOrd="0" destOrd="0" parTransId="{49C21D8C-9B63-8842-B70D-9FBE2FA46C2A}" sibTransId="{69F4AA77-D1A0-F44E-8355-BBB266460D6C}"/>
    <dgm:cxn modelId="{81AC11BD-4FCB-BA48-ADE9-3724A61AAE96}" type="presOf" srcId="{B756A442-2E7C-274D-8F13-E4E7674A3E72}" destId="{6EAF18B3-A2A6-7649-8699-57AF168EAA40}" srcOrd="0" destOrd="1" presId="urn:microsoft.com/office/officeart/2005/8/layout/vList4"/>
    <dgm:cxn modelId="{A70DB7BF-706C-1541-AD79-15538BEAF2D2}" type="presOf" srcId="{C146EC0B-B625-0C41-BDFF-F6303578A131}" destId="{6EAF18B3-A2A6-7649-8699-57AF168EAA40}" srcOrd="0" destOrd="0" presId="urn:microsoft.com/office/officeart/2005/8/layout/vList4"/>
    <dgm:cxn modelId="{D77DF5D6-52A7-444B-A2C1-A658AA25569F}" type="presOf" srcId="{ED8354B2-8058-0744-B011-9C5E8603CAAD}" destId="{9B6B314B-9B75-A04F-8BCA-F943D83F3BE7}" srcOrd="0" destOrd="1" presId="urn:microsoft.com/office/officeart/2005/8/layout/vList4"/>
    <dgm:cxn modelId="{8CECFBD8-46D3-994A-A681-6C8819950337}" type="presOf" srcId="{8E7DBF3D-B2F4-894E-AED5-698CFBBC977B}" destId="{6EAF18B3-A2A6-7649-8699-57AF168EAA40}" srcOrd="0" destOrd="2" presId="urn:microsoft.com/office/officeart/2005/8/layout/vList4"/>
    <dgm:cxn modelId="{5132EDDA-4BD0-9643-8CF0-96C947AF809F}" type="presOf" srcId="{8E7DBF3D-B2F4-894E-AED5-698CFBBC977B}" destId="{CAE4BF9F-3391-4B47-BF70-0B30848B0A2A}" srcOrd="1" destOrd="2" presId="urn:microsoft.com/office/officeart/2005/8/layout/vList4"/>
    <dgm:cxn modelId="{4E707ADC-AB0F-A64C-ADF2-331D293AF5E0}" srcId="{6A885A0F-0B41-F241-9582-BFA06ECBED3F}" destId="{747FB0BD-E5AC-D74A-BBCE-0284F417BEF4}" srcOrd="3" destOrd="0" parTransId="{7DD80046-2FDB-504C-A4FE-343EBE0FE568}" sibTransId="{C7731CAF-9994-A941-8387-4791D51F0209}"/>
    <dgm:cxn modelId="{AFAB97DC-2EFE-CF4D-B047-EED9756B9833}" type="presOf" srcId="{C146EC0B-B625-0C41-BDFF-F6303578A131}" destId="{CAE4BF9F-3391-4B47-BF70-0B30848B0A2A}" srcOrd="1" destOrd="0" presId="urn:microsoft.com/office/officeart/2005/8/layout/vList4"/>
    <dgm:cxn modelId="{C062D3E2-78A7-344D-9522-F3CE37A0DF96}" srcId="{C146EC0B-B625-0C41-BDFF-F6303578A131}" destId="{8E7DBF3D-B2F4-894E-AED5-698CFBBC977B}" srcOrd="1" destOrd="0" parTransId="{C645A529-34A3-784B-8453-08760C034B9F}" sibTransId="{6A390193-EA93-2B47-A04A-EDFB06BB5DE3}"/>
    <dgm:cxn modelId="{CEC7D5EE-1B5A-0B40-AB56-872E3ED1F6F9}" type="presOf" srcId="{8669A4BD-3B09-5848-879F-5C33D69E2524}" destId="{9B6B314B-9B75-A04F-8BCA-F943D83F3BE7}" srcOrd="0" destOrd="3" presId="urn:microsoft.com/office/officeart/2005/8/layout/vList4"/>
    <dgm:cxn modelId="{20EB4BFF-A92E-4740-B808-FDB9E60BDB82}" srcId="{380CA980-CFAA-7D47-87BD-9A837E9CAE6E}" destId="{5A076168-2178-8C4F-8F89-9852BB7D515C}" srcOrd="1" destOrd="0" parTransId="{6AC6EA80-CBA6-9444-8890-0C3055169744}" sibTransId="{B6512278-834D-194B-892C-A2B17D4FBC5A}"/>
    <dgm:cxn modelId="{E268AF15-2163-AD48-AFD4-86001AD6EF94}" type="presParOf" srcId="{CB78F7E1-1364-DB42-A860-128D4A190417}" destId="{7D0A2C2B-5535-B54C-8951-63E19686122D}" srcOrd="0" destOrd="0" presId="urn:microsoft.com/office/officeart/2005/8/layout/vList4"/>
    <dgm:cxn modelId="{3D1EC9BD-4F8B-674E-875A-4AF4B160878A}" type="presParOf" srcId="{7D0A2C2B-5535-B54C-8951-63E19686122D}" destId="{5ECA33A5-6895-5C47-B50E-CBCBC759D918}" srcOrd="0" destOrd="0" presId="urn:microsoft.com/office/officeart/2005/8/layout/vList4"/>
    <dgm:cxn modelId="{8D920AB9-AE14-8244-8437-3C6D3FCBC564}" type="presParOf" srcId="{7D0A2C2B-5535-B54C-8951-63E19686122D}" destId="{3643D5B2-D276-DD48-879F-E228CB10A1D2}" srcOrd="1" destOrd="0" presId="urn:microsoft.com/office/officeart/2005/8/layout/vList4"/>
    <dgm:cxn modelId="{4B0661ED-4C9D-A649-89E6-5C83369D3595}" type="presParOf" srcId="{7D0A2C2B-5535-B54C-8951-63E19686122D}" destId="{CB4EC18A-AD63-F447-82D3-288318355F8C}" srcOrd="2" destOrd="0" presId="urn:microsoft.com/office/officeart/2005/8/layout/vList4"/>
    <dgm:cxn modelId="{6DF3AD0B-1959-234B-857B-C96561184F97}" type="presParOf" srcId="{CB78F7E1-1364-DB42-A860-128D4A190417}" destId="{E96BBBC8-6DFF-8E49-AD76-F393E871A7D4}" srcOrd="1" destOrd="0" presId="urn:microsoft.com/office/officeart/2005/8/layout/vList4"/>
    <dgm:cxn modelId="{28B4CA02-EAE7-7843-BA52-0FEE93668234}" type="presParOf" srcId="{CB78F7E1-1364-DB42-A860-128D4A190417}" destId="{5E65A3B8-51C5-AF4E-AB9C-368D794EC029}" srcOrd="2" destOrd="0" presId="urn:microsoft.com/office/officeart/2005/8/layout/vList4"/>
    <dgm:cxn modelId="{6A501B18-B71A-7047-8F45-524EEB38CDBB}" type="presParOf" srcId="{5E65A3B8-51C5-AF4E-AB9C-368D794EC029}" destId="{6EAF18B3-A2A6-7649-8699-57AF168EAA40}" srcOrd="0" destOrd="0" presId="urn:microsoft.com/office/officeart/2005/8/layout/vList4"/>
    <dgm:cxn modelId="{20393973-7327-9D4C-9453-E56A7FB1EC9F}" type="presParOf" srcId="{5E65A3B8-51C5-AF4E-AB9C-368D794EC029}" destId="{3DB654BF-95E0-7D4B-A2AF-95F4C1750A65}" srcOrd="1" destOrd="0" presId="urn:microsoft.com/office/officeart/2005/8/layout/vList4"/>
    <dgm:cxn modelId="{B0AF1A90-6413-C148-933F-432FD6F8B8A7}" type="presParOf" srcId="{5E65A3B8-51C5-AF4E-AB9C-368D794EC029}" destId="{CAE4BF9F-3391-4B47-BF70-0B30848B0A2A}" srcOrd="2" destOrd="0" presId="urn:microsoft.com/office/officeart/2005/8/layout/vList4"/>
    <dgm:cxn modelId="{05E40EDB-C347-1F47-A8F4-DA7B0A838273}" type="presParOf" srcId="{CB78F7E1-1364-DB42-A860-128D4A190417}" destId="{BDE72D4B-2B78-654E-B28D-8D46FCFE9321}" srcOrd="3" destOrd="0" presId="urn:microsoft.com/office/officeart/2005/8/layout/vList4"/>
    <dgm:cxn modelId="{C5FA64AA-6D4E-F44C-A6E9-43AD000B0DED}" type="presParOf" srcId="{CB78F7E1-1364-DB42-A860-128D4A190417}" destId="{C895E1DB-3CFB-F046-9F00-77C048B3D749}" srcOrd="4" destOrd="0" presId="urn:microsoft.com/office/officeart/2005/8/layout/vList4"/>
    <dgm:cxn modelId="{EFF2FBF7-B0E4-8E49-9FBD-DCE0C9DF1902}" type="presParOf" srcId="{C895E1DB-3CFB-F046-9F00-77C048B3D749}" destId="{9B6B314B-9B75-A04F-8BCA-F943D83F3BE7}" srcOrd="0" destOrd="0" presId="urn:microsoft.com/office/officeart/2005/8/layout/vList4"/>
    <dgm:cxn modelId="{0B371370-1AA9-794D-BD5A-95A502148E4C}" type="presParOf" srcId="{C895E1DB-3CFB-F046-9F00-77C048B3D749}" destId="{7F649141-FA5F-6343-8FE2-0B4D9FF9183E}" srcOrd="1" destOrd="0" presId="urn:microsoft.com/office/officeart/2005/8/layout/vList4"/>
    <dgm:cxn modelId="{8F82921C-849C-8B4E-B1C7-14674F959171}" type="presParOf" srcId="{C895E1DB-3CFB-F046-9F00-77C048B3D749}" destId="{540C03A5-45FA-4D44-AF5B-AADFF1ED84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D345D11-4C34-494A-8AA9-9BB93E457900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899AE7-FB6F-3145-96BB-0DECF5FC1A59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CHORDS</a:t>
          </a:r>
        </a:p>
      </dgm:t>
    </dgm:pt>
    <dgm:pt modelId="{4C7B9355-2CF7-4140-9E39-2472E22FBA31}" type="parTrans" cxnId="{0955FA28-4F2E-FB4B-A5C3-D567191CE9F7}">
      <dgm:prSet/>
      <dgm:spPr/>
      <dgm:t>
        <a:bodyPr/>
        <a:lstStyle/>
        <a:p>
          <a:endParaRPr lang="en-US"/>
        </a:p>
      </dgm:t>
    </dgm:pt>
    <dgm:pt modelId="{2F4CCAC6-FCE0-274B-8568-CDD64C975519}" type="sibTrans" cxnId="{0955FA28-4F2E-FB4B-A5C3-D567191CE9F7}">
      <dgm:prSet/>
      <dgm:spPr/>
      <dgm:t>
        <a:bodyPr/>
        <a:lstStyle/>
        <a:p>
          <a:endParaRPr lang="en-US"/>
        </a:p>
      </dgm:t>
    </dgm:pt>
    <dgm:pt modelId="{59BDA5CC-8558-F74B-B1D5-E9EE16611B47}">
      <dgm:prSet phldrT="[Text]"/>
      <dgm:spPr/>
      <dgm:t>
        <a:bodyPr/>
        <a:lstStyle/>
        <a:p>
          <a:r>
            <a:rPr lang="en-US" dirty="0"/>
            <a:t>Aubrey Miller, MD </a:t>
          </a:r>
        </a:p>
      </dgm:t>
    </dgm:pt>
    <dgm:pt modelId="{F7D1E222-B3B3-7E4E-9DE4-A368F2EF7A3A}" type="parTrans" cxnId="{3003E934-F224-A74E-917F-795E9050F9D5}">
      <dgm:prSet/>
      <dgm:spPr/>
      <dgm:t>
        <a:bodyPr/>
        <a:lstStyle/>
        <a:p>
          <a:endParaRPr lang="en-US"/>
        </a:p>
      </dgm:t>
    </dgm:pt>
    <dgm:pt modelId="{7A831113-1B91-3747-9FAB-CE6BA3AC71BA}" type="sibTrans" cxnId="{3003E934-F224-A74E-917F-795E9050F9D5}">
      <dgm:prSet/>
      <dgm:spPr/>
      <dgm:t>
        <a:bodyPr/>
        <a:lstStyle/>
        <a:p>
          <a:endParaRPr lang="en-US"/>
        </a:p>
      </dgm:t>
    </dgm:pt>
    <dgm:pt modelId="{C046CB38-3ACF-2141-977E-8B645A14B5B4}">
      <dgm:prSet phldrT="[Text]"/>
      <dgm:spPr/>
      <dgm:t>
        <a:bodyPr/>
        <a:lstStyle/>
        <a:p>
          <a:r>
            <a:rPr lang="en-US" dirty="0"/>
            <a:t>Charles Schmitt, PhD </a:t>
          </a:r>
        </a:p>
      </dgm:t>
    </dgm:pt>
    <dgm:pt modelId="{E70CF59C-6D95-934D-BFA6-4DB0CB96C3E4}" type="parTrans" cxnId="{A0C666E5-0DC5-F740-A5AC-23425DA3ED98}">
      <dgm:prSet/>
      <dgm:spPr/>
      <dgm:t>
        <a:bodyPr/>
        <a:lstStyle/>
        <a:p>
          <a:endParaRPr lang="en-US"/>
        </a:p>
      </dgm:t>
    </dgm:pt>
    <dgm:pt modelId="{41B2B52A-2256-5143-830B-6AA7B382271E}" type="sibTrans" cxnId="{A0C666E5-0DC5-F740-A5AC-23425DA3ED98}">
      <dgm:prSet/>
      <dgm:spPr/>
      <dgm:t>
        <a:bodyPr/>
        <a:lstStyle/>
        <a:p>
          <a:endParaRPr lang="en-US"/>
        </a:p>
      </dgm:t>
    </dgm:pt>
    <dgm:pt modelId="{CD5D8AD2-055D-B84B-A141-8245FCBFD5F2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DTT</a:t>
          </a:r>
        </a:p>
      </dgm:t>
    </dgm:pt>
    <dgm:pt modelId="{ECDE53D4-38A8-9B4B-9D63-C06F8F995839}" type="parTrans" cxnId="{3199A2A3-3EE3-0845-A5AF-E3689850B9F8}">
      <dgm:prSet/>
      <dgm:spPr/>
      <dgm:t>
        <a:bodyPr/>
        <a:lstStyle/>
        <a:p>
          <a:endParaRPr lang="en-US"/>
        </a:p>
      </dgm:t>
    </dgm:pt>
    <dgm:pt modelId="{2E62BB96-0A6D-124D-AF9E-E726469BACF4}" type="sibTrans" cxnId="{3199A2A3-3EE3-0845-A5AF-E3689850B9F8}">
      <dgm:prSet/>
      <dgm:spPr/>
      <dgm:t>
        <a:bodyPr/>
        <a:lstStyle/>
        <a:p>
          <a:endParaRPr lang="en-US"/>
        </a:p>
      </dgm:t>
    </dgm:pt>
    <dgm:pt modelId="{38C16145-C767-3542-A5B0-ECF864E755C6}">
      <dgm:prSet phldrT="[Text]"/>
      <dgm:spPr/>
      <dgm:t>
        <a:bodyPr/>
        <a:lstStyle/>
        <a:p>
          <a:r>
            <a:rPr lang="en-US" dirty="0"/>
            <a:t>David </a:t>
          </a:r>
          <a:r>
            <a:rPr lang="en-US" dirty="0" err="1"/>
            <a:t>Reif</a:t>
          </a:r>
          <a:r>
            <a:rPr lang="en-US" dirty="0"/>
            <a:t>, PhD</a:t>
          </a:r>
        </a:p>
      </dgm:t>
    </dgm:pt>
    <dgm:pt modelId="{FC9BC0B0-F36E-7847-8337-286E39D254E3}" type="parTrans" cxnId="{567D76A0-5B37-D847-B83B-F017F613BC11}">
      <dgm:prSet/>
      <dgm:spPr/>
      <dgm:t>
        <a:bodyPr/>
        <a:lstStyle/>
        <a:p>
          <a:endParaRPr lang="en-US"/>
        </a:p>
      </dgm:t>
    </dgm:pt>
    <dgm:pt modelId="{1A082827-C515-654C-BAF0-96F08C1720A1}" type="sibTrans" cxnId="{567D76A0-5B37-D847-B83B-F017F613BC11}">
      <dgm:prSet/>
      <dgm:spPr/>
      <dgm:t>
        <a:bodyPr/>
        <a:lstStyle/>
        <a:p>
          <a:endParaRPr lang="en-US"/>
        </a:p>
      </dgm:t>
    </dgm:pt>
    <dgm:pt modelId="{12E41BA2-88BC-694B-88F9-F5B251984EBF}">
      <dgm:prSet phldrT="[Text]"/>
      <dgm:spPr/>
      <dgm:t>
        <a:bodyPr/>
        <a:lstStyle/>
        <a:p>
          <a:r>
            <a:rPr lang="en-US" dirty="0"/>
            <a:t>Skylar Marvel, PhD</a:t>
          </a:r>
        </a:p>
      </dgm:t>
    </dgm:pt>
    <dgm:pt modelId="{9ACEFE03-49DE-254D-B502-7EE97A1BC2B0}" type="parTrans" cxnId="{0689FC57-DE51-4548-9DE5-1A94C97C47DD}">
      <dgm:prSet/>
      <dgm:spPr/>
      <dgm:t>
        <a:bodyPr/>
        <a:lstStyle/>
        <a:p>
          <a:endParaRPr lang="en-US"/>
        </a:p>
      </dgm:t>
    </dgm:pt>
    <dgm:pt modelId="{87E32F10-B2E9-E54F-B81C-6B8AC86B6673}" type="sibTrans" cxnId="{0689FC57-DE51-4548-9DE5-1A94C97C47DD}">
      <dgm:prSet/>
      <dgm:spPr/>
      <dgm:t>
        <a:bodyPr/>
        <a:lstStyle/>
        <a:p>
          <a:endParaRPr lang="en-US"/>
        </a:p>
      </dgm:t>
    </dgm:pt>
    <dgm:pt modelId="{18C30521-7DB6-6845-8268-29DD98619000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Biostatistics and Comp Biology</a:t>
          </a:r>
        </a:p>
      </dgm:t>
    </dgm:pt>
    <dgm:pt modelId="{94A9E27D-FD81-EA4A-B192-5CD6AC137D7D}" type="parTrans" cxnId="{C100561E-D294-D647-9076-305AF874B8C0}">
      <dgm:prSet/>
      <dgm:spPr/>
      <dgm:t>
        <a:bodyPr/>
        <a:lstStyle/>
        <a:p>
          <a:endParaRPr lang="en-US"/>
        </a:p>
      </dgm:t>
    </dgm:pt>
    <dgm:pt modelId="{0E2BA389-A2D2-254F-9A70-00CEC2823143}" type="sibTrans" cxnId="{C100561E-D294-D647-9076-305AF874B8C0}">
      <dgm:prSet/>
      <dgm:spPr/>
      <dgm:t>
        <a:bodyPr/>
        <a:lstStyle/>
        <a:p>
          <a:endParaRPr lang="en-US"/>
        </a:p>
      </dgm:t>
    </dgm:pt>
    <dgm:pt modelId="{8E3B75C9-BBA1-B94B-90D0-1B6A1110075B}">
      <dgm:prSet phldrT="[Text]"/>
      <dgm:spPr/>
      <dgm:t>
        <a:bodyPr/>
        <a:lstStyle/>
        <a:p>
          <a:r>
            <a:rPr lang="en-US" dirty="0"/>
            <a:t>Alison </a:t>
          </a:r>
          <a:r>
            <a:rPr lang="en-US" dirty="0" err="1"/>
            <a:t>Motsinger-Reif</a:t>
          </a:r>
          <a:r>
            <a:rPr lang="en-US" dirty="0"/>
            <a:t>, PhD</a:t>
          </a:r>
        </a:p>
      </dgm:t>
    </dgm:pt>
    <dgm:pt modelId="{4E69894C-29F1-9B44-B563-FB50A7B29889}" type="parTrans" cxnId="{C8C769AD-3301-1440-A85C-E4EFFD197EE3}">
      <dgm:prSet/>
      <dgm:spPr/>
      <dgm:t>
        <a:bodyPr/>
        <a:lstStyle/>
        <a:p>
          <a:endParaRPr lang="en-US"/>
        </a:p>
      </dgm:t>
    </dgm:pt>
    <dgm:pt modelId="{6A9CFCF0-3E1D-984C-B4D3-DCAB8428A1F6}" type="sibTrans" cxnId="{C8C769AD-3301-1440-A85C-E4EFFD197EE3}">
      <dgm:prSet/>
      <dgm:spPr/>
      <dgm:t>
        <a:bodyPr/>
        <a:lstStyle/>
        <a:p>
          <a:endParaRPr lang="en-US"/>
        </a:p>
      </dgm:t>
    </dgm:pt>
    <dgm:pt modelId="{BAF01437-95CF-5349-8FC6-6D3FEBDD1CCB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University of Wisconsin</a:t>
          </a:r>
        </a:p>
      </dgm:t>
    </dgm:pt>
    <dgm:pt modelId="{9F9C5A88-5E53-9B46-A622-A5D1F9AA4AC1}" type="parTrans" cxnId="{036FF2B3-B432-5E46-A635-E24DA347A9ED}">
      <dgm:prSet/>
      <dgm:spPr/>
      <dgm:t>
        <a:bodyPr/>
        <a:lstStyle/>
        <a:p>
          <a:endParaRPr lang="en-US"/>
        </a:p>
      </dgm:t>
    </dgm:pt>
    <dgm:pt modelId="{A0100DAC-1159-A24C-BA92-D4EFB8BBCFE0}" type="sibTrans" cxnId="{036FF2B3-B432-5E46-A635-E24DA347A9ED}">
      <dgm:prSet/>
      <dgm:spPr/>
      <dgm:t>
        <a:bodyPr/>
        <a:lstStyle/>
        <a:p>
          <a:endParaRPr lang="en-US"/>
        </a:p>
      </dgm:t>
    </dgm:pt>
    <dgm:pt modelId="{85F81C16-1AF6-2742-811B-2D4BF92F16D0}">
      <dgm:prSet phldrT="[Text]"/>
      <dgm:spPr/>
      <dgm:t>
        <a:bodyPr/>
        <a:lstStyle/>
        <a:p>
          <a:r>
            <a:rPr lang="en-US" dirty="0"/>
            <a:t>Trisha </a:t>
          </a:r>
          <a:r>
            <a:rPr lang="en-US" dirty="0" err="1"/>
            <a:t>Castranio</a:t>
          </a:r>
          <a:r>
            <a:rPr lang="en-US" dirty="0"/>
            <a:t>, MS </a:t>
          </a:r>
        </a:p>
      </dgm:t>
    </dgm:pt>
    <dgm:pt modelId="{E66E79BC-5C92-AA45-B65B-C154D9B9EA58}" type="parTrans" cxnId="{188BB957-DDBA-5A44-85C9-6A5537B24B34}">
      <dgm:prSet/>
      <dgm:spPr/>
      <dgm:t>
        <a:bodyPr/>
        <a:lstStyle/>
        <a:p>
          <a:endParaRPr lang="en-US"/>
        </a:p>
      </dgm:t>
    </dgm:pt>
    <dgm:pt modelId="{869A4FAA-2AD7-AB4B-8CC6-31FA43FF574B}" type="sibTrans" cxnId="{188BB957-DDBA-5A44-85C9-6A5537B24B34}">
      <dgm:prSet/>
      <dgm:spPr/>
      <dgm:t>
        <a:bodyPr/>
        <a:lstStyle/>
        <a:p>
          <a:endParaRPr lang="en-US"/>
        </a:p>
      </dgm:t>
    </dgm:pt>
    <dgm:pt modelId="{9CD07822-A2A8-AB4E-AE14-348E52E8B7B5}">
      <dgm:prSet phldrT="[Text]"/>
      <dgm:spPr/>
      <dgm:t>
        <a:bodyPr/>
        <a:lstStyle/>
        <a:p>
          <a:r>
            <a:rPr lang="en-US" dirty="0"/>
            <a:t>Ann Liu, PhD</a:t>
          </a:r>
        </a:p>
      </dgm:t>
    </dgm:pt>
    <dgm:pt modelId="{A64A6D99-AF63-9045-AA85-6DB1A3E172AE}" type="parTrans" cxnId="{1FA0A2E1-8781-8B4C-83DC-74AC60612678}">
      <dgm:prSet/>
      <dgm:spPr/>
      <dgm:t>
        <a:bodyPr/>
        <a:lstStyle/>
        <a:p>
          <a:endParaRPr lang="en-US"/>
        </a:p>
      </dgm:t>
    </dgm:pt>
    <dgm:pt modelId="{EAB3BBFF-F66C-384E-8748-C8A9AD237D40}" type="sibTrans" cxnId="{1FA0A2E1-8781-8B4C-83DC-74AC60612678}">
      <dgm:prSet/>
      <dgm:spPr/>
      <dgm:t>
        <a:bodyPr/>
        <a:lstStyle/>
        <a:p>
          <a:endParaRPr lang="en-US"/>
        </a:p>
      </dgm:t>
    </dgm:pt>
    <dgm:pt modelId="{87949E30-7FFC-6C4F-BED6-5451B4756C76}">
      <dgm:prSet phldrT="[Text]"/>
      <dgm:spPr/>
      <dgm:t>
        <a:bodyPr/>
        <a:lstStyle/>
        <a:p>
          <a:endParaRPr lang="en-US" dirty="0"/>
        </a:p>
      </dgm:t>
    </dgm:pt>
    <dgm:pt modelId="{69776424-3C8B-6B49-BAFD-3A96682B69A7}" type="parTrans" cxnId="{A006554D-8D23-7444-8C0C-C505096C0703}">
      <dgm:prSet/>
      <dgm:spPr/>
      <dgm:t>
        <a:bodyPr/>
        <a:lstStyle/>
        <a:p>
          <a:endParaRPr lang="en-US"/>
        </a:p>
      </dgm:t>
    </dgm:pt>
    <dgm:pt modelId="{2A2BE944-A966-0A46-AE26-C04063403D7D}" type="sibTrans" cxnId="{A006554D-8D23-7444-8C0C-C505096C0703}">
      <dgm:prSet/>
      <dgm:spPr/>
      <dgm:t>
        <a:bodyPr/>
        <a:lstStyle/>
        <a:p>
          <a:endParaRPr lang="en-US"/>
        </a:p>
      </dgm:t>
    </dgm:pt>
    <dgm:pt modelId="{3F589C95-1728-D84E-B11E-501D7A01A057}">
      <dgm:prSet phldrT="[Text]"/>
      <dgm:spPr/>
      <dgm:t>
        <a:bodyPr/>
        <a:lstStyle/>
        <a:p>
          <a:r>
            <a:rPr lang="en-US" dirty="0"/>
            <a:t>Matt Wheeler, PhD</a:t>
          </a:r>
        </a:p>
      </dgm:t>
    </dgm:pt>
    <dgm:pt modelId="{E03AAD87-F833-9848-A0DD-2048AF9E1B1E}" type="parTrans" cxnId="{0BD8440C-ADB2-0343-9933-A013C2335398}">
      <dgm:prSet/>
      <dgm:spPr/>
      <dgm:t>
        <a:bodyPr/>
        <a:lstStyle/>
        <a:p>
          <a:endParaRPr lang="en-US"/>
        </a:p>
      </dgm:t>
    </dgm:pt>
    <dgm:pt modelId="{670F69D0-4C42-7C4D-9724-7E6ADD0F4094}" type="sibTrans" cxnId="{0BD8440C-ADB2-0343-9933-A013C2335398}">
      <dgm:prSet/>
      <dgm:spPr/>
      <dgm:t>
        <a:bodyPr/>
        <a:lstStyle/>
        <a:p>
          <a:endParaRPr lang="en-US"/>
        </a:p>
      </dgm:t>
    </dgm:pt>
    <dgm:pt modelId="{034B400E-CB56-0A4C-BEE7-75ED3157BC51}">
      <dgm:prSet phldrT="[Text]"/>
      <dgm:spPr/>
      <dgm:t>
        <a:bodyPr/>
        <a:lstStyle/>
        <a:p>
          <a:r>
            <a:rPr lang="en-US" dirty="0"/>
            <a:t>Mike Conway, PhD</a:t>
          </a:r>
        </a:p>
      </dgm:t>
    </dgm:pt>
    <dgm:pt modelId="{70B96AB6-565C-E742-9BBD-EA737DBC0A02}" type="parTrans" cxnId="{D6FC1ABC-25BB-0B41-8E27-7CFBDF2DB803}">
      <dgm:prSet/>
      <dgm:spPr/>
      <dgm:t>
        <a:bodyPr/>
        <a:lstStyle/>
        <a:p>
          <a:endParaRPr lang="en-US"/>
        </a:p>
      </dgm:t>
    </dgm:pt>
    <dgm:pt modelId="{702387F6-BFCE-B94F-AB92-27CEF8D9292D}" type="sibTrans" cxnId="{D6FC1ABC-25BB-0B41-8E27-7CFBDF2DB803}">
      <dgm:prSet/>
      <dgm:spPr/>
      <dgm:t>
        <a:bodyPr/>
        <a:lstStyle/>
        <a:p>
          <a:endParaRPr lang="en-US"/>
        </a:p>
      </dgm:t>
    </dgm:pt>
    <dgm:pt modelId="{3844C3D1-45D6-D24F-A6B5-F2B002B955A5}">
      <dgm:prSet phldrT="[Text]"/>
      <dgm:spPr/>
      <dgm:t>
        <a:bodyPr/>
        <a:lstStyle/>
        <a:p>
          <a:r>
            <a:rPr lang="en-US" dirty="0"/>
            <a:t>Deep Patel, PhD</a:t>
          </a:r>
        </a:p>
      </dgm:t>
    </dgm:pt>
    <dgm:pt modelId="{5A86081C-7069-AB4D-86A1-FB72BC30A409}" type="parTrans" cxnId="{139F5CD0-8B76-4548-8C29-E5F0AA9F59F6}">
      <dgm:prSet/>
      <dgm:spPr/>
      <dgm:t>
        <a:bodyPr/>
        <a:lstStyle/>
        <a:p>
          <a:endParaRPr lang="en-US"/>
        </a:p>
      </dgm:t>
    </dgm:pt>
    <dgm:pt modelId="{1B9D8A0D-A577-514E-94C2-C70617ED8D1E}" type="sibTrans" cxnId="{139F5CD0-8B76-4548-8C29-E5F0AA9F59F6}">
      <dgm:prSet/>
      <dgm:spPr/>
      <dgm:t>
        <a:bodyPr/>
        <a:lstStyle/>
        <a:p>
          <a:endParaRPr lang="en-US"/>
        </a:p>
      </dgm:t>
    </dgm:pt>
    <dgm:pt modelId="{69AD0A0E-853A-CD45-8401-9AD4C467A1FE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Matthias </a:t>
          </a:r>
          <a:r>
            <a:rPr lang="en-US" dirty="0" err="1"/>
            <a:t>Katzfuss</a:t>
          </a:r>
          <a:r>
            <a:rPr lang="en-US" dirty="0"/>
            <a:t>, PhD</a:t>
          </a:r>
        </a:p>
      </dgm:t>
    </dgm:pt>
    <dgm:pt modelId="{1CC35A8F-563E-E245-B735-121BEC70B0D5}" type="parTrans" cxnId="{43FE0513-A0B6-CF47-92E6-EA4DFE5A577B}">
      <dgm:prSet/>
      <dgm:spPr/>
      <dgm:t>
        <a:bodyPr/>
        <a:lstStyle/>
        <a:p>
          <a:endParaRPr lang="en-US"/>
        </a:p>
      </dgm:t>
    </dgm:pt>
    <dgm:pt modelId="{056B947A-4F9E-D24C-BB8D-008C34D7DAAC}" type="sibTrans" cxnId="{43FE0513-A0B6-CF47-92E6-EA4DFE5A577B}">
      <dgm:prSet/>
      <dgm:spPr/>
      <dgm:t>
        <a:bodyPr/>
        <a:lstStyle/>
        <a:p>
          <a:endParaRPr lang="en-US"/>
        </a:p>
      </dgm:t>
    </dgm:pt>
    <dgm:pt modelId="{122669FD-D946-0843-832B-96E81F7D6A6E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MJ Kang, PhD</a:t>
          </a:r>
        </a:p>
      </dgm:t>
    </dgm:pt>
    <dgm:pt modelId="{07276888-F55F-EE47-867D-0F91B18BA82E}" type="parTrans" cxnId="{9E2F7F33-1309-104B-9664-AD3BBA8D2E5B}">
      <dgm:prSet/>
      <dgm:spPr/>
      <dgm:t>
        <a:bodyPr/>
        <a:lstStyle/>
        <a:p>
          <a:endParaRPr lang="en-US"/>
        </a:p>
      </dgm:t>
    </dgm:pt>
    <dgm:pt modelId="{5CB0E545-6F4D-4545-8A07-4A8F00DEFB5E}" type="sibTrans" cxnId="{9E2F7F33-1309-104B-9664-AD3BBA8D2E5B}">
      <dgm:prSet/>
      <dgm:spPr/>
      <dgm:t>
        <a:bodyPr/>
        <a:lstStyle/>
        <a:p>
          <a:endParaRPr lang="en-US"/>
        </a:p>
      </dgm:t>
    </dgm:pt>
    <dgm:pt modelId="{03B029BE-4A33-5C41-BB75-DC2613E37F29}">
      <dgm:prSet phldrT="[Text]"/>
      <dgm:spPr/>
      <dgm:t>
        <a:bodyPr/>
        <a:lstStyle/>
        <a:p>
          <a:r>
            <a:rPr lang="en-US" dirty="0"/>
            <a:t>Kristin Eccles, PhD</a:t>
          </a:r>
        </a:p>
      </dgm:t>
    </dgm:pt>
    <dgm:pt modelId="{6F460894-53FE-A646-AEDB-0C475ABC4AFC}" type="parTrans" cxnId="{D4C3F180-4533-1649-9C21-3F15422C0448}">
      <dgm:prSet/>
      <dgm:spPr/>
      <dgm:t>
        <a:bodyPr/>
        <a:lstStyle/>
        <a:p>
          <a:endParaRPr lang="en-US"/>
        </a:p>
      </dgm:t>
    </dgm:pt>
    <dgm:pt modelId="{26ACEA4F-9B84-F24F-BCDB-61F35928E9B8}" type="sibTrans" cxnId="{D4C3F180-4533-1649-9C21-3F15422C0448}">
      <dgm:prSet/>
      <dgm:spPr/>
      <dgm:t>
        <a:bodyPr/>
        <a:lstStyle/>
        <a:p>
          <a:endParaRPr lang="en-US"/>
        </a:p>
      </dgm:t>
    </dgm:pt>
    <dgm:pt modelId="{E0A3BDB5-B6FA-2C40-820E-E24C8B387E15}">
      <dgm:prSet phldrT="[Text]"/>
      <dgm:spPr/>
      <dgm:t>
        <a:bodyPr/>
        <a:lstStyle/>
        <a:p>
          <a:r>
            <a:rPr lang="en-US" dirty="0"/>
            <a:t>Nicole </a:t>
          </a:r>
          <a:r>
            <a:rPr lang="en-US" dirty="0" err="1"/>
            <a:t>Kleinstreuer</a:t>
          </a:r>
          <a:r>
            <a:rPr lang="en-US" dirty="0"/>
            <a:t>, PhD</a:t>
          </a:r>
        </a:p>
      </dgm:t>
    </dgm:pt>
    <dgm:pt modelId="{E4E0CBA0-EDD0-5F4B-B0D2-B2D7E6623F4E}" type="parTrans" cxnId="{969E9AD5-8285-124A-B0F2-AD3630618AC6}">
      <dgm:prSet/>
      <dgm:spPr/>
      <dgm:t>
        <a:bodyPr/>
        <a:lstStyle/>
        <a:p>
          <a:endParaRPr lang="en-US"/>
        </a:p>
      </dgm:t>
    </dgm:pt>
    <dgm:pt modelId="{631FA764-8F9E-854C-A611-1443DD74742C}" type="sibTrans" cxnId="{969E9AD5-8285-124A-B0F2-AD3630618AC6}">
      <dgm:prSet/>
      <dgm:spPr/>
      <dgm:t>
        <a:bodyPr/>
        <a:lstStyle/>
        <a:p>
          <a:endParaRPr lang="en-US"/>
        </a:p>
      </dgm:t>
    </dgm:pt>
    <dgm:pt modelId="{C33DEC87-7674-1542-9F98-5981A391ED57}">
      <dgm:prSet phldrT="[Text]"/>
      <dgm:spPr/>
      <dgm:t>
        <a:bodyPr/>
        <a:lstStyle/>
        <a:p>
          <a:r>
            <a:rPr lang="en-US" dirty="0"/>
            <a:t>Fred Parham, PhD</a:t>
          </a:r>
        </a:p>
      </dgm:t>
    </dgm:pt>
    <dgm:pt modelId="{0BE43CBE-9942-B645-9F3D-9E3D1415F63F}" type="parTrans" cxnId="{8077ACFD-4C6E-884F-B1BE-6F6980CACCA1}">
      <dgm:prSet/>
      <dgm:spPr/>
      <dgm:t>
        <a:bodyPr/>
        <a:lstStyle/>
        <a:p>
          <a:endParaRPr lang="en-US"/>
        </a:p>
      </dgm:t>
    </dgm:pt>
    <dgm:pt modelId="{25DA90E0-B0CC-2D40-B0FF-6B8864CA4DA1}" type="sibTrans" cxnId="{8077ACFD-4C6E-884F-B1BE-6F6980CACCA1}">
      <dgm:prSet/>
      <dgm:spPr/>
      <dgm:t>
        <a:bodyPr/>
        <a:lstStyle/>
        <a:p>
          <a:endParaRPr lang="en-US"/>
        </a:p>
      </dgm:t>
    </dgm:pt>
    <dgm:pt modelId="{682169B3-3B2B-4244-86A4-62D4752CE4F5}">
      <dgm:prSet phldrT="[Text]"/>
      <dgm:spPr/>
      <dgm:t>
        <a:bodyPr/>
        <a:lstStyle/>
        <a:p>
          <a:r>
            <a:rPr lang="en-US" dirty="0"/>
            <a:t>Cynthia Rider, PhD</a:t>
          </a:r>
        </a:p>
      </dgm:t>
    </dgm:pt>
    <dgm:pt modelId="{DF0285B3-26D5-CB4B-AFA0-425040D230AA}" type="parTrans" cxnId="{470CFF58-2954-C841-9CF3-76E966D7A908}">
      <dgm:prSet/>
      <dgm:spPr/>
      <dgm:t>
        <a:bodyPr/>
        <a:lstStyle/>
        <a:p>
          <a:endParaRPr lang="en-US"/>
        </a:p>
      </dgm:t>
    </dgm:pt>
    <dgm:pt modelId="{B01C7C36-EE93-FC49-B05B-C3DE7A3BD954}" type="sibTrans" cxnId="{470CFF58-2954-C841-9CF3-76E966D7A908}">
      <dgm:prSet/>
      <dgm:spPr/>
      <dgm:t>
        <a:bodyPr/>
        <a:lstStyle/>
        <a:p>
          <a:endParaRPr lang="en-US"/>
        </a:p>
      </dgm:t>
    </dgm:pt>
    <dgm:pt modelId="{401F40EC-5E2D-9344-901B-E2370E12EF7C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Sciome</a:t>
          </a:r>
        </a:p>
      </dgm:t>
    </dgm:pt>
    <dgm:pt modelId="{A692AB43-13CC-4340-AA89-BBD30A8FE11C}" type="parTrans" cxnId="{427067DA-4EA3-5B4D-BF21-71AE01F5D433}">
      <dgm:prSet/>
      <dgm:spPr/>
      <dgm:t>
        <a:bodyPr/>
        <a:lstStyle/>
        <a:p>
          <a:endParaRPr lang="en-US"/>
        </a:p>
      </dgm:t>
    </dgm:pt>
    <dgm:pt modelId="{1984ED8A-F065-7C40-84C7-E7DA958D0759}" type="sibTrans" cxnId="{427067DA-4EA3-5B4D-BF21-71AE01F5D433}">
      <dgm:prSet/>
      <dgm:spPr/>
      <dgm:t>
        <a:bodyPr/>
        <a:lstStyle/>
        <a:p>
          <a:endParaRPr lang="en-US"/>
        </a:p>
      </dgm:t>
    </dgm:pt>
    <dgm:pt modelId="{3F134107-216F-944A-B981-29FED476150E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Eric Bair, PhD</a:t>
          </a:r>
        </a:p>
      </dgm:t>
    </dgm:pt>
    <dgm:pt modelId="{FFC05DD9-3972-9441-A8EA-FD1341C55FF7}" type="parTrans" cxnId="{FB8F80C6-F8D4-DA44-980C-25B3B0FDC628}">
      <dgm:prSet/>
      <dgm:spPr/>
      <dgm:t>
        <a:bodyPr/>
        <a:lstStyle/>
        <a:p>
          <a:endParaRPr lang="en-US"/>
        </a:p>
      </dgm:t>
    </dgm:pt>
    <dgm:pt modelId="{E51B68B0-B20D-CD46-9817-D0F0DFD15047}" type="sibTrans" cxnId="{FB8F80C6-F8D4-DA44-980C-25B3B0FDC628}">
      <dgm:prSet/>
      <dgm:spPr/>
      <dgm:t>
        <a:bodyPr/>
        <a:lstStyle/>
        <a:p>
          <a:endParaRPr lang="en-US"/>
        </a:p>
      </dgm:t>
    </dgm:pt>
    <dgm:pt modelId="{D723BFC9-7EBB-D843-A28B-249C2495699E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Brian Kidd, PhD</a:t>
          </a:r>
        </a:p>
      </dgm:t>
    </dgm:pt>
    <dgm:pt modelId="{6A71D47E-4BD3-8340-A08F-0B49295417BD}" type="parTrans" cxnId="{4660DA0D-9B9C-DF40-907B-85E19E8D288C}">
      <dgm:prSet/>
      <dgm:spPr/>
      <dgm:t>
        <a:bodyPr/>
        <a:lstStyle/>
        <a:p>
          <a:endParaRPr lang="en-US"/>
        </a:p>
      </dgm:t>
    </dgm:pt>
    <dgm:pt modelId="{DF94660B-903E-AE48-897C-EF9887C09FD1}" type="sibTrans" cxnId="{4660DA0D-9B9C-DF40-907B-85E19E8D288C}">
      <dgm:prSet/>
      <dgm:spPr/>
      <dgm:t>
        <a:bodyPr/>
        <a:lstStyle/>
        <a:p>
          <a:endParaRPr lang="en-US"/>
        </a:p>
      </dgm:t>
    </dgm:pt>
    <dgm:pt modelId="{7D349B1A-3247-0347-9538-8B6B3A99D4E7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Deepak Mav, PhD</a:t>
          </a:r>
        </a:p>
      </dgm:t>
    </dgm:pt>
    <dgm:pt modelId="{9229CBE8-E615-9A4F-A483-E64D42406C89}" type="parTrans" cxnId="{776CB190-F342-964A-B65E-3E8366712ABA}">
      <dgm:prSet/>
      <dgm:spPr/>
      <dgm:t>
        <a:bodyPr/>
        <a:lstStyle/>
        <a:p>
          <a:endParaRPr lang="en-US"/>
        </a:p>
      </dgm:t>
    </dgm:pt>
    <dgm:pt modelId="{2B8074AC-2B08-ED48-81D6-319C7D86FBFC}" type="sibTrans" cxnId="{776CB190-F342-964A-B65E-3E8366712ABA}">
      <dgm:prSet/>
      <dgm:spPr/>
      <dgm:t>
        <a:bodyPr/>
        <a:lstStyle/>
        <a:p>
          <a:endParaRPr lang="en-US"/>
        </a:p>
      </dgm:t>
    </dgm:pt>
    <dgm:pt modelId="{A084414D-FEDA-6449-9580-D3837587D0CB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 err="1"/>
            <a:t>Ruchir</a:t>
          </a:r>
          <a:r>
            <a:rPr lang="en-US" dirty="0"/>
            <a:t> Shah, PhD</a:t>
          </a:r>
        </a:p>
      </dgm:t>
    </dgm:pt>
    <dgm:pt modelId="{51278627-CC09-644A-BFA5-563775F1469B}" type="parTrans" cxnId="{7954FB1A-5A06-3E4A-984B-9623C47309AE}">
      <dgm:prSet/>
      <dgm:spPr/>
      <dgm:t>
        <a:bodyPr/>
        <a:lstStyle/>
        <a:p>
          <a:endParaRPr lang="en-US"/>
        </a:p>
      </dgm:t>
    </dgm:pt>
    <dgm:pt modelId="{B3AB0686-2F4F-2842-B5C1-584982E45E8A}" type="sibTrans" cxnId="{7954FB1A-5A06-3E4A-984B-9623C47309AE}">
      <dgm:prSet/>
      <dgm:spPr/>
      <dgm:t>
        <a:bodyPr/>
        <a:lstStyle/>
        <a:p>
          <a:endParaRPr lang="en-US"/>
        </a:p>
      </dgm:t>
    </dgm:pt>
    <dgm:pt modelId="{7B090340-F39C-344D-A72C-939AF97E359B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Bekki Elmore, MS</a:t>
          </a:r>
        </a:p>
      </dgm:t>
    </dgm:pt>
    <dgm:pt modelId="{A310757D-224F-BE4D-9B76-7924EDE133CF}" type="parTrans" cxnId="{5F8BFBCE-EB1B-FA43-AD5D-8A08EB7A8E64}">
      <dgm:prSet/>
      <dgm:spPr/>
      <dgm:t>
        <a:bodyPr/>
        <a:lstStyle/>
        <a:p>
          <a:endParaRPr lang="en-US"/>
        </a:p>
      </dgm:t>
    </dgm:pt>
    <dgm:pt modelId="{A751C5F4-B432-EE4A-BEFD-E3075F8A1397}" type="sibTrans" cxnId="{5F8BFBCE-EB1B-FA43-AD5D-8A08EB7A8E64}">
      <dgm:prSet/>
      <dgm:spPr/>
      <dgm:t>
        <a:bodyPr/>
        <a:lstStyle/>
        <a:p>
          <a:endParaRPr lang="en-US"/>
        </a:p>
      </dgm:t>
    </dgm:pt>
    <dgm:pt modelId="{3078F249-C0A8-0D4B-BA47-2B0C198A9DF2}">
      <dgm:prSet phldrT="[Text]"/>
      <dgm:spPr/>
      <dgm:t>
        <a:bodyPr/>
        <a:lstStyle/>
        <a:p>
          <a:r>
            <a:rPr lang="en-US" dirty="0"/>
            <a:t>Gwen </a:t>
          </a:r>
          <a:r>
            <a:rPr lang="en-US" dirty="0" err="1"/>
            <a:t>Collman</a:t>
          </a:r>
          <a:r>
            <a:rPr lang="en-US" dirty="0"/>
            <a:t>, PhD</a:t>
          </a:r>
        </a:p>
      </dgm:t>
    </dgm:pt>
    <dgm:pt modelId="{A26EF67E-A6C9-354A-8DEF-9E883EFC4D78}" type="parTrans" cxnId="{5AFACA95-7418-6347-B887-E52F910ADE8D}">
      <dgm:prSet/>
      <dgm:spPr/>
      <dgm:t>
        <a:bodyPr/>
        <a:lstStyle/>
        <a:p>
          <a:endParaRPr lang="en-US"/>
        </a:p>
      </dgm:t>
    </dgm:pt>
    <dgm:pt modelId="{7B57E0E7-9697-8D45-8AEB-75CD37F8B36D}" type="sibTrans" cxnId="{5AFACA95-7418-6347-B887-E52F910ADE8D}">
      <dgm:prSet/>
      <dgm:spPr/>
      <dgm:t>
        <a:bodyPr/>
        <a:lstStyle/>
        <a:p>
          <a:endParaRPr lang="en-US"/>
        </a:p>
      </dgm:t>
    </dgm:pt>
    <dgm:pt modelId="{70CCDB67-46B5-C84F-AC39-7289531B8BBC}">
      <dgm:prSet phldrT="[Text]"/>
      <dgm:spPr/>
      <dgm:t>
        <a:bodyPr/>
        <a:lstStyle/>
        <a:p>
          <a:r>
            <a:rPr lang="en-US" dirty="0"/>
            <a:t>Richard Kwok, PhD</a:t>
          </a:r>
        </a:p>
      </dgm:t>
    </dgm:pt>
    <dgm:pt modelId="{9637FA93-726F-B242-A6A9-6284755540E4}" type="parTrans" cxnId="{777060DC-D58D-9D4A-870A-4E8D6CF219D4}">
      <dgm:prSet/>
      <dgm:spPr/>
      <dgm:t>
        <a:bodyPr/>
        <a:lstStyle/>
        <a:p>
          <a:endParaRPr lang="en-US"/>
        </a:p>
      </dgm:t>
    </dgm:pt>
    <dgm:pt modelId="{5A6D39B2-8648-684B-A051-8AB61ECE7D8B}" type="sibTrans" cxnId="{777060DC-D58D-9D4A-870A-4E8D6CF219D4}">
      <dgm:prSet/>
      <dgm:spPr/>
      <dgm:t>
        <a:bodyPr/>
        <a:lstStyle/>
        <a:p>
          <a:endParaRPr lang="en-US"/>
        </a:p>
      </dgm:t>
    </dgm:pt>
    <dgm:pt modelId="{948BA54B-55B4-2942-A285-67C2DD3C705A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SET group</a:t>
          </a:r>
        </a:p>
      </dgm:t>
    </dgm:pt>
    <dgm:pt modelId="{608F158B-CF17-084A-B582-A6FFCD75F689}" type="parTrans" cxnId="{632EB6A4-AEFC-7F40-9791-F9BA89C99106}">
      <dgm:prSet/>
      <dgm:spPr/>
      <dgm:t>
        <a:bodyPr/>
        <a:lstStyle/>
        <a:p>
          <a:endParaRPr lang="en-US"/>
        </a:p>
      </dgm:t>
    </dgm:pt>
    <dgm:pt modelId="{4C6C705B-CB60-6641-B529-5CF1A85D4C0F}" type="sibTrans" cxnId="{632EB6A4-AEFC-7F40-9791-F9BA89C99106}">
      <dgm:prSet/>
      <dgm:spPr/>
      <dgm:t>
        <a:bodyPr/>
        <a:lstStyle/>
        <a:p>
          <a:endParaRPr lang="en-US"/>
        </a:p>
      </dgm:t>
    </dgm:pt>
    <dgm:pt modelId="{D21017EE-685F-7E46-9BB6-662CB0E792D1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Daniel Zilber, PhD</a:t>
          </a:r>
        </a:p>
      </dgm:t>
    </dgm:pt>
    <dgm:pt modelId="{706B240D-2B39-A54C-9D48-7ACDE73EF2EC}" type="parTrans" cxnId="{1DD64580-19B8-2745-B607-5E08569F36C5}">
      <dgm:prSet/>
      <dgm:spPr/>
      <dgm:t>
        <a:bodyPr/>
        <a:lstStyle/>
        <a:p>
          <a:endParaRPr lang="en-US"/>
        </a:p>
      </dgm:t>
    </dgm:pt>
    <dgm:pt modelId="{10558AF4-385F-E54F-8EB9-A031C3286BD5}" type="sibTrans" cxnId="{1DD64580-19B8-2745-B607-5E08569F36C5}">
      <dgm:prSet/>
      <dgm:spPr/>
      <dgm:t>
        <a:bodyPr/>
        <a:lstStyle/>
        <a:p>
          <a:endParaRPr lang="en-US"/>
        </a:p>
      </dgm:t>
    </dgm:pt>
    <dgm:pt modelId="{9F660C09-A26A-5D43-B243-1124A31B790B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Insang Song, PhD</a:t>
          </a:r>
        </a:p>
      </dgm:t>
    </dgm:pt>
    <dgm:pt modelId="{D5788534-8E47-EC48-81DC-A328A4FF4414}" type="parTrans" cxnId="{95398CB4-17C9-8847-9C52-0407375A851A}">
      <dgm:prSet/>
      <dgm:spPr/>
      <dgm:t>
        <a:bodyPr/>
        <a:lstStyle/>
        <a:p>
          <a:endParaRPr lang="en-US"/>
        </a:p>
      </dgm:t>
    </dgm:pt>
    <dgm:pt modelId="{27813A1A-922A-C143-9650-0F6CC532B54A}" type="sibTrans" cxnId="{95398CB4-17C9-8847-9C52-0407375A851A}">
      <dgm:prSet/>
      <dgm:spPr/>
      <dgm:t>
        <a:bodyPr/>
        <a:lstStyle/>
        <a:p>
          <a:endParaRPr lang="en-US"/>
        </a:p>
      </dgm:t>
    </dgm:pt>
    <dgm:pt modelId="{5C00BDC8-753B-1840-A536-BE0EF4E6AA92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Mariana Alifa, PhD</a:t>
          </a:r>
        </a:p>
      </dgm:t>
    </dgm:pt>
    <dgm:pt modelId="{3518B566-A537-9147-A96A-C48BD40A6DBA}" type="parTrans" cxnId="{42857BB1-CAF8-984D-B41B-70AE3BACCAB4}">
      <dgm:prSet/>
      <dgm:spPr/>
      <dgm:t>
        <a:bodyPr/>
        <a:lstStyle/>
        <a:p>
          <a:endParaRPr lang="en-US"/>
        </a:p>
      </dgm:t>
    </dgm:pt>
    <dgm:pt modelId="{1822B5C7-87E8-F243-B285-667936A31ACE}" type="sibTrans" cxnId="{42857BB1-CAF8-984D-B41B-70AE3BACCAB4}">
      <dgm:prSet/>
      <dgm:spPr/>
      <dgm:t>
        <a:bodyPr/>
        <a:lstStyle/>
        <a:p>
          <a:endParaRPr lang="en-US"/>
        </a:p>
      </dgm:t>
    </dgm:pt>
    <dgm:pt modelId="{0D397C56-A1B4-A846-9AD8-E369E196EBFE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Ranadeep Daw, PhD</a:t>
          </a:r>
        </a:p>
      </dgm:t>
    </dgm:pt>
    <dgm:pt modelId="{4D6D8DA4-0386-BA4F-9407-EB7D54C7ABC8}" type="parTrans" cxnId="{E816A3EA-36CE-8245-91AE-6D0AAD622DE7}">
      <dgm:prSet/>
      <dgm:spPr/>
      <dgm:t>
        <a:bodyPr/>
        <a:lstStyle/>
        <a:p>
          <a:endParaRPr lang="en-US"/>
        </a:p>
      </dgm:t>
    </dgm:pt>
    <dgm:pt modelId="{A741B758-98E5-CC4A-9B0D-069758C9F628}" type="sibTrans" cxnId="{E816A3EA-36CE-8245-91AE-6D0AAD622DE7}">
      <dgm:prSet/>
      <dgm:spPr/>
      <dgm:t>
        <a:bodyPr/>
        <a:lstStyle/>
        <a:p>
          <a:endParaRPr lang="en-US"/>
        </a:p>
      </dgm:t>
    </dgm:pt>
    <dgm:pt modelId="{0730E9DF-3DE0-5245-9CDA-1DC425A1A4EA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Eva Marques, PhD</a:t>
          </a:r>
        </a:p>
      </dgm:t>
    </dgm:pt>
    <dgm:pt modelId="{02145F1E-FA9C-9045-9A50-A44EE795C824}" type="parTrans" cxnId="{28CDF87C-0360-0746-A2C6-1375D530DA80}">
      <dgm:prSet/>
      <dgm:spPr/>
      <dgm:t>
        <a:bodyPr/>
        <a:lstStyle/>
        <a:p>
          <a:endParaRPr lang="en-US"/>
        </a:p>
      </dgm:t>
    </dgm:pt>
    <dgm:pt modelId="{7A2C3E6F-CCD8-204B-870C-95CFB1501E0B}" type="sibTrans" cxnId="{28CDF87C-0360-0746-A2C6-1375D530DA80}">
      <dgm:prSet/>
      <dgm:spPr/>
      <dgm:t>
        <a:bodyPr/>
        <a:lstStyle/>
        <a:p>
          <a:endParaRPr lang="en-US"/>
        </a:p>
      </dgm:t>
    </dgm:pt>
    <dgm:pt modelId="{7DD6933E-53F8-4845-86D4-13A931C23867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Alumni:</a:t>
          </a:r>
        </a:p>
      </dgm:t>
    </dgm:pt>
    <dgm:pt modelId="{7A7C8DFD-A94C-FA4D-9897-95B42A6F2E12}" type="parTrans" cxnId="{F1AF0E68-1E11-3D4C-A995-309363D6F12E}">
      <dgm:prSet/>
      <dgm:spPr/>
      <dgm:t>
        <a:bodyPr/>
        <a:lstStyle/>
        <a:p>
          <a:endParaRPr lang="en-US"/>
        </a:p>
      </dgm:t>
    </dgm:pt>
    <dgm:pt modelId="{C09BF598-DAF2-1249-8624-42EFCE07DD3A}" type="sibTrans" cxnId="{F1AF0E68-1E11-3D4C-A995-309363D6F12E}">
      <dgm:prSet/>
      <dgm:spPr/>
      <dgm:t>
        <a:bodyPr/>
        <a:lstStyle/>
        <a:p>
          <a:endParaRPr lang="en-US"/>
        </a:p>
      </dgm:t>
    </dgm:pt>
    <dgm:pt modelId="{8985CD55-2AF4-BA4A-8413-31C78246F1A0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Kristin Eccles, PhD</a:t>
          </a:r>
        </a:p>
      </dgm:t>
    </dgm:pt>
    <dgm:pt modelId="{6A6194C5-0DE3-4D4B-A84C-A8E08A70FCDB}" type="parTrans" cxnId="{C782432F-CC1B-A142-8F4E-57B49F15475B}">
      <dgm:prSet/>
      <dgm:spPr/>
      <dgm:t>
        <a:bodyPr/>
        <a:lstStyle/>
        <a:p>
          <a:endParaRPr lang="en-US"/>
        </a:p>
      </dgm:t>
    </dgm:pt>
    <dgm:pt modelId="{B066766D-F649-9240-8DF6-D7B4E9C58ED2}" type="sibTrans" cxnId="{C782432F-CC1B-A142-8F4E-57B49F15475B}">
      <dgm:prSet/>
      <dgm:spPr/>
      <dgm:t>
        <a:bodyPr/>
        <a:lstStyle/>
        <a:p>
          <a:endParaRPr lang="en-US"/>
        </a:p>
      </dgm:t>
    </dgm:pt>
    <dgm:pt modelId="{B31143CC-B486-4B43-BD84-593F76671516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Melissa Lowe, MS</a:t>
          </a:r>
        </a:p>
      </dgm:t>
    </dgm:pt>
    <dgm:pt modelId="{A1976177-7AA7-DB47-8A76-80617F770963}" type="parTrans" cxnId="{EEC8DE7F-7C97-D445-B039-D0464EE19272}">
      <dgm:prSet/>
      <dgm:spPr/>
      <dgm:t>
        <a:bodyPr/>
        <a:lstStyle/>
        <a:p>
          <a:endParaRPr lang="en-US"/>
        </a:p>
      </dgm:t>
    </dgm:pt>
    <dgm:pt modelId="{F4514C22-467D-9447-A6A7-E96296242523}" type="sibTrans" cxnId="{EEC8DE7F-7C97-D445-B039-D0464EE19272}">
      <dgm:prSet/>
      <dgm:spPr/>
      <dgm:t>
        <a:bodyPr/>
        <a:lstStyle/>
        <a:p>
          <a:endParaRPr lang="en-US"/>
        </a:p>
      </dgm:t>
    </dgm:pt>
    <dgm:pt modelId="{0172EE42-D0FA-854E-8D56-855F84B18341}">
      <dgm:prSet phldrT="[Text]"/>
      <dgm:spPr>
        <a:solidFill>
          <a:srgbClr val="DFDCBF"/>
        </a:solidFill>
      </dgm:spPr>
      <dgm:t>
        <a:bodyPr/>
        <a:lstStyle/>
        <a:p>
          <a:r>
            <a:rPr lang="en-US" dirty="0"/>
            <a:t>Taylor Potter, BA</a:t>
          </a:r>
        </a:p>
      </dgm:t>
    </dgm:pt>
    <dgm:pt modelId="{C71CB43C-1FEE-2949-B31C-F03C3FEFA58E}" type="parTrans" cxnId="{B15067E5-59BF-F645-9795-E195858DD4A0}">
      <dgm:prSet/>
      <dgm:spPr/>
      <dgm:t>
        <a:bodyPr/>
        <a:lstStyle/>
        <a:p>
          <a:endParaRPr lang="en-US"/>
        </a:p>
      </dgm:t>
    </dgm:pt>
    <dgm:pt modelId="{69010F31-C26C-D941-9462-B53D5A69069E}" type="sibTrans" cxnId="{B15067E5-59BF-F645-9795-E195858DD4A0}">
      <dgm:prSet/>
      <dgm:spPr/>
      <dgm:t>
        <a:bodyPr/>
        <a:lstStyle/>
        <a:p>
          <a:endParaRPr lang="en-US"/>
        </a:p>
      </dgm:t>
    </dgm:pt>
    <dgm:pt modelId="{3279BB18-6311-7543-8103-7DFA2DB5C9D9}" type="pres">
      <dgm:prSet presAssocID="{1D345D11-4C34-494A-8AA9-9BB93E457900}" presName="Name0" presStyleCnt="0">
        <dgm:presLayoutVars>
          <dgm:dir/>
          <dgm:animLvl val="lvl"/>
          <dgm:resizeHandles val="exact"/>
        </dgm:presLayoutVars>
      </dgm:prSet>
      <dgm:spPr/>
    </dgm:pt>
    <dgm:pt modelId="{76209C83-0BC5-1E47-BFBB-0AAB3DD9D251}" type="pres">
      <dgm:prSet presAssocID="{948BA54B-55B4-2942-A285-67C2DD3C705A}" presName="composite" presStyleCnt="0"/>
      <dgm:spPr/>
    </dgm:pt>
    <dgm:pt modelId="{E307D2C3-4527-E845-BE99-7815F2E163EC}" type="pres">
      <dgm:prSet presAssocID="{948BA54B-55B4-2942-A285-67C2DD3C705A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E98F56F2-3AB3-3743-A8E6-2B4A4196189C}" type="pres">
      <dgm:prSet presAssocID="{948BA54B-55B4-2942-A285-67C2DD3C705A}" presName="desTx" presStyleLbl="alignAccFollowNode1" presStyleIdx="0" presStyleCnt="6">
        <dgm:presLayoutVars>
          <dgm:bulletEnabled val="1"/>
        </dgm:presLayoutVars>
      </dgm:prSet>
      <dgm:spPr/>
    </dgm:pt>
    <dgm:pt modelId="{05582CA8-AA4A-0147-A850-489A7B4584FF}" type="pres">
      <dgm:prSet presAssocID="{4C6C705B-CB60-6641-B529-5CF1A85D4C0F}" presName="space" presStyleCnt="0"/>
      <dgm:spPr/>
    </dgm:pt>
    <dgm:pt modelId="{4875602A-D4C6-C945-A8DA-3A4A948EF3DE}" type="pres">
      <dgm:prSet presAssocID="{C8899AE7-FB6F-3145-96BB-0DECF5FC1A59}" presName="composite" presStyleCnt="0"/>
      <dgm:spPr/>
    </dgm:pt>
    <dgm:pt modelId="{E88AD5D4-5FD7-1444-AD80-702AB424EE91}" type="pres">
      <dgm:prSet presAssocID="{C8899AE7-FB6F-3145-96BB-0DECF5FC1A59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4BC211ED-7025-0F41-8A48-B20C7697164A}" type="pres">
      <dgm:prSet presAssocID="{C8899AE7-FB6F-3145-96BB-0DECF5FC1A59}" presName="desTx" presStyleLbl="alignAccFollowNode1" presStyleIdx="1" presStyleCnt="6">
        <dgm:presLayoutVars>
          <dgm:bulletEnabled val="1"/>
        </dgm:presLayoutVars>
      </dgm:prSet>
      <dgm:spPr/>
    </dgm:pt>
    <dgm:pt modelId="{8B2AE13F-5084-9A4E-B4A9-7880D042FF5B}" type="pres">
      <dgm:prSet presAssocID="{2F4CCAC6-FCE0-274B-8568-CDD64C975519}" presName="space" presStyleCnt="0"/>
      <dgm:spPr/>
    </dgm:pt>
    <dgm:pt modelId="{939A5B7E-DA2A-9948-A42D-858FBB39ABFF}" type="pres">
      <dgm:prSet presAssocID="{CD5D8AD2-055D-B84B-A141-8245FCBFD5F2}" presName="composite" presStyleCnt="0"/>
      <dgm:spPr/>
    </dgm:pt>
    <dgm:pt modelId="{A8478591-F48A-BD46-AB3E-7ACB16FC4E9D}" type="pres">
      <dgm:prSet presAssocID="{CD5D8AD2-055D-B84B-A141-8245FCBFD5F2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8D549B5E-AB0E-1941-8229-286050BA7983}" type="pres">
      <dgm:prSet presAssocID="{CD5D8AD2-055D-B84B-A141-8245FCBFD5F2}" presName="desTx" presStyleLbl="alignAccFollowNode1" presStyleIdx="2" presStyleCnt="6">
        <dgm:presLayoutVars>
          <dgm:bulletEnabled val="1"/>
        </dgm:presLayoutVars>
      </dgm:prSet>
      <dgm:spPr/>
    </dgm:pt>
    <dgm:pt modelId="{A1D55EE3-2357-284D-8BBE-312011591B2D}" type="pres">
      <dgm:prSet presAssocID="{2E62BB96-0A6D-124D-AF9E-E726469BACF4}" presName="space" presStyleCnt="0"/>
      <dgm:spPr/>
    </dgm:pt>
    <dgm:pt modelId="{0BD7A1E9-1912-9446-8287-36D64BE7E241}" type="pres">
      <dgm:prSet presAssocID="{18C30521-7DB6-6845-8268-29DD98619000}" presName="composite" presStyleCnt="0"/>
      <dgm:spPr/>
    </dgm:pt>
    <dgm:pt modelId="{8575D451-7726-C94E-9F69-3BEBFEC2B7D4}" type="pres">
      <dgm:prSet presAssocID="{18C30521-7DB6-6845-8268-29DD98619000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762D19F5-ED81-A54A-9D4D-35FF27C7670B}" type="pres">
      <dgm:prSet presAssocID="{18C30521-7DB6-6845-8268-29DD98619000}" presName="desTx" presStyleLbl="alignAccFollowNode1" presStyleIdx="3" presStyleCnt="6">
        <dgm:presLayoutVars>
          <dgm:bulletEnabled val="1"/>
        </dgm:presLayoutVars>
      </dgm:prSet>
      <dgm:spPr/>
    </dgm:pt>
    <dgm:pt modelId="{D413E499-5D3B-F044-912D-7C256EFFFBED}" type="pres">
      <dgm:prSet presAssocID="{0E2BA389-A2D2-254F-9A70-00CEC2823143}" presName="space" presStyleCnt="0"/>
      <dgm:spPr/>
    </dgm:pt>
    <dgm:pt modelId="{5BE41807-B8A2-6F4A-AD71-76EE9F0759B1}" type="pres">
      <dgm:prSet presAssocID="{BAF01437-95CF-5349-8FC6-6D3FEBDD1CCB}" presName="composite" presStyleCnt="0"/>
      <dgm:spPr/>
    </dgm:pt>
    <dgm:pt modelId="{9B0ADA00-3E1B-594A-AA74-EDBEF0983010}" type="pres">
      <dgm:prSet presAssocID="{BAF01437-95CF-5349-8FC6-6D3FEBDD1CCB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E0940593-1122-B240-B214-94756F136DE0}" type="pres">
      <dgm:prSet presAssocID="{BAF01437-95CF-5349-8FC6-6D3FEBDD1CCB}" presName="desTx" presStyleLbl="alignAccFollowNode1" presStyleIdx="4" presStyleCnt="6">
        <dgm:presLayoutVars>
          <dgm:bulletEnabled val="1"/>
        </dgm:presLayoutVars>
      </dgm:prSet>
      <dgm:spPr/>
    </dgm:pt>
    <dgm:pt modelId="{83E91611-2371-6A43-A8F5-E537024F2CAD}" type="pres">
      <dgm:prSet presAssocID="{A0100DAC-1159-A24C-BA92-D4EFB8BBCFE0}" presName="space" presStyleCnt="0"/>
      <dgm:spPr/>
    </dgm:pt>
    <dgm:pt modelId="{9CA158E0-B46A-CD48-8A0C-46A7CBEF70E3}" type="pres">
      <dgm:prSet presAssocID="{401F40EC-5E2D-9344-901B-E2370E12EF7C}" presName="composite" presStyleCnt="0"/>
      <dgm:spPr/>
    </dgm:pt>
    <dgm:pt modelId="{CE20DE92-B7C9-8546-ABC0-5798F930C989}" type="pres">
      <dgm:prSet presAssocID="{401F40EC-5E2D-9344-901B-E2370E12EF7C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E430D719-1628-D944-9C79-9CF883527747}" type="pres">
      <dgm:prSet presAssocID="{401F40EC-5E2D-9344-901B-E2370E12EF7C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17523F01-4C5C-DE4A-89BF-C0D67F6331F4}" type="presOf" srcId="{3844C3D1-45D6-D24F-A6B5-F2B002B955A5}" destId="{4BC211ED-7025-0F41-8A48-B20C7697164A}" srcOrd="0" destOrd="6" presId="urn:microsoft.com/office/officeart/2005/8/layout/hList1"/>
    <dgm:cxn modelId="{35899E05-083A-6B41-BE74-1B5901A19833}" type="presOf" srcId="{03B029BE-4A33-5C41-BB75-DC2613E37F29}" destId="{8D549B5E-AB0E-1941-8229-286050BA7983}" srcOrd="0" destOrd="2" presId="urn:microsoft.com/office/officeart/2005/8/layout/hList1"/>
    <dgm:cxn modelId="{0BD8440C-ADB2-0343-9933-A013C2335398}" srcId="{18C30521-7DB6-6845-8268-29DD98619000}" destId="{3F589C95-1728-D84E-B11E-501D7A01A057}" srcOrd="1" destOrd="0" parTransId="{E03AAD87-F833-9848-A0DD-2048AF9E1B1E}" sibTransId="{670F69D0-4C42-7C4D-9724-7E6ADD0F4094}"/>
    <dgm:cxn modelId="{4660DA0D-9B9C-DF40-907B-85E19E8D288C}" srcId="{401F40EC-5E2D-9344-901B-E2370E12EF7C}" destId="{D723BFC9-7EBB-D843-A28B-249C2495699E}" srcOrd="2" destOrd="0" parTransId="{6A71D47E-4BD3-8340-A08F-0B49295417BD}" sibTransId="{DF94660B-903E-AE48-897C-EF9887C09FD1}"/>
    <dgm:cxn modelId="{B0701D12-5863-C541-9143-B402317356DB}" type="presOf" srcId="{9CD07822-A2A8-AB4E-AE14-348E52E8B7B5}" destId="{4BC211ED-7025-0F41-8A48-B20C7697164A}" srcOrd="0" destOrd="3" presId="urn:microsoft.com/office/officeart/2005/8/layout/hList1"/>
    <dgm:cxn modelId="{43FE0513-A0B6-CF47-92E6-EA4DFE5A577B}" srcId="{BAF01437-95CF-5349-8FC6-6D3FEBDD1CCB}" destId="{69AD0A0E-853A-CD45-8401-9AD4C467A1FE}" srcOrd="0" destOrd="0" parTransId="{1CC35A8F-563E-E245-B735-121BEC70B0D5}" sibTransId="{056B947A-4F9E-D24C-BB8D-008C34D7DAAC}"/>
    <dgm:cxn modelId="{6655141A-CF9A-5D4C-A6E3-46DE29F83F06}" type="presOf" srcId="{70CCDB67-46B5-C84F-AC39-7289531B8BBC}" destId="{4BC211ED-7025-0F41-8A48-B20C7697164A}" srcOrd="0" destOrd="7" presId="urn:microsoft.com/office/officeart/2005/8/layout/hList1"/>
    <dgm:cxn modelId="{7954FB1A-5A06-3E4A-984B-9623C47309AE}" srcId="{401F40EC-5E2D-9344-901B-E2370E12EF7C}" destId="{A084414D-FEDA-6449-9580-D3837587D0CB}" srcOrd="0" destOrd="0" parTransId="{51278627-CC09-644A-BFA5-563775F1469B}" sibTransId="{B3AB0686-2F4F-2842-B5C1-584982E45E8A}"/>
    <dgm:cxn modelId="{C100561E-D294-D647-9076-305AF874B8C0}" srcId="{1D345D11-4C34-494A-8AA9-9BB93E457900}" destId="{18C30521-7DB6-6845-8268-29DD98619000}" srcOrd="3" destOrd="0" parTransId="{94A9E27D-FD81-EA4A-B192-5CD6AC137D7D}" sibTransId="{0E2BA389-A2D2-254F-9A70-00CEC2823143}"/>
    <dgm:cxn modelId="{060D6323-EED7-5547-92AB-BD21E8C96ED7}" type="presOf" srcId="{C8899AE7-FB6F-3145-96BB-0DECF5FC1A59}" destId="{E88AD5D4-5FD7-1444-AD80-702AB424EE91}" srcOrd="0" destOrd="0" presId="urn:microsoft.com/office/officeart/2005/8/layout/hList1"/>
    <dgm:cxn modelId="{363FC227-9686-D044-98F1-97F6C21B11AA}" type="presOf" srcId="{38C16145-C767-3542-A5B0-ECF864E755C6}" destId="{8D549B5E-AB0E-1941-8229-286050BA7983}" srcOrd="0" destOrd="0" presId="urn:microsoft.com/office/officeart/2005/8/layout/hList1"/>
    <dgm:cxn modelId="{0955FA28-4F2E-FB4B-A5C3-D567191CE9F7}" srcId="{1D345D11-4C34-494A-8AA9-9BB93E457900}" destId="{C8899AE7-FB6F-3145-96BB-0DECF5FC1A59}" srcOrd="1" destOrd="0" parTransId="{4C7B9355-2CF7-4140-9E39-2472E22FBA31}" sibTransId="{2F4CCAC6-FCE0-274B-8568-CDD64C975519}"/>
    <dgm:cxn modelId="{A78F332A-19FB-7642-A55B-00C4FD1EA88B}" type="presOf" srcId="{401F40EC-5E2D-9344-901B-E2370E12EF7C}" destId="{CE20DE92-B7C9-8546-ABC0-5798F930C989}" srcOrd="0" destOrd="0" presId="urn:microsoft.com/office/officeart/2005/8/layout/hList1"/>
    <dgm:cxn modelId="{4A8A352C-C27E-544B-8F71-7AC81B62B106}" type="presOf" srcId="{7DD6933E-53F8-4845-86D4-13A931C23867}" destId="{E98F56F2-3AB3-3743-A8E6-2B4A4196189C}" srcOrd="0" destOrd="5" presId="urn:microsoft.com/office/officeart/2005/8/layout/hList1"/>
    <dgm:cxn modelId="{75CEFF2E-36D5-8745-B65A-B4FE83AD042A}" type="presOf" srcId="{682169B3-3B2B-4244-86A4-62D4752CE4F5}" destId="{8D549B5E-AB0E-1941-8229-286050BA7983}" srcOrd="0" destOrd="3" presId="urn:microsoft.com/office/officeart/2005/8/layout/hList1"/>
    <dgm:cxn modelId="{C782432F-CC1B-A142-8F4E-57B49F15475B}" srcId="{7DD6933E-53F8-4845-86D4-13A931C23867}" destId="{8985CD55-2AF4-BA4A-8413-31C78246F1A0}" srcOrd="0" destOrd="0" parTransId="{6A6194C5-0DE3-4D4B-A84C-A8E08A70FCDB}" sibTransId="{B066766D-F649-9240-8DF6-D7B4E9C58ED2}"/>
    <dgm:cxn modelId="{997CD230-79D1-8C4F-83F5-8B75FA7E4B4C}" type="presOf" srcId="{0172EE42-D0FA-854E-8D56-855F84B18341}" destId="{E98F56F2-3AB3-3743-A8E6-2B4A4196189C}" srcOrd="0" destOrd="8" presId="urn:microsoft.com/office/officeart/2005/8/layout/hList1"/>
    <dgm:cxn modelId="{A9CA3E31-D8A7-ED48-911D-A7E7BFA535D6}" type="presOf" srcId="{C33DEC87-7674-1542-9F98-5981A391ED57}" destId="{8D549B5E-AB0E-1941-8229-286050BA7983}" srcOrd="0" destOrd="5" presId="urn:microsoft.com/office/officeart/2005/8/layout/hList1"/>
    <dgm:cxn modelId="{9E2F7F33-1309-104B-9664-AD3BBA8D2E5B}" srcId="{BAF01437-95CF-5349-8FC6-6D3FEBDD1CCB}" destId="{122669FD-D946-0843-832B-96E81F7D6A6E}" srcOrd="1" destOrd="0" parTransId="{07276888-F55F-EE47-867D-0F91B18BA82E}" sibTransId="{5CB0E545-6F4D-4545-8A07-4A8F00DEFB5E}"/>
    <dgm:cxn modelId="{3003E934-F224-A74E-917F-795E9050F9D5}" srcId="{C8899AE7-FB6F-3145-96BB-0DECF5FC1A59}" destId="{59BDA5CC-8558-F74B-B1D5-E9EE16611B47}" srcOrd="0" destOrd="0" parTransId="{F7D1E222-B3B3-7E4E-9DE4-A368F2EF7A3A}" sibTransId="{7A831113-1B91-3747-9FAB-CE6BA3AC71BA}"/>
    <dgm:cxn modelId="{4582E542-B50A-0B4B-87C4-E4D2A27BD893}" type="presOf" srcId="{8985CD55-2AF4-BA4A-8413-31C78246F1A0}" destId="{E98F56F2-3AB3-3743-A8E6-2B4A4196189C}" srcOrd="0" destOrd="6" presId="urn:microsoft.com/office/officeart/2005/8/layout/hList1"/>
    <dgm:cxn modelId="{A006554D-8D23-7444-8C0C-C505096C0703}" srcId="{C8899AE7-FB6F-3145-96BB-0DECF5FC1A59}" destId="{87949E30-7FFC-6C4F-BED6-5451B4756C76}" srcOrd="8" destOrd="0" parTransId="{69776424-3C8B-6B49-BAFD-3A96682B69A7}" sibTransId="{2A2BE944-A966-0A46-AE26-C04063403D7D}"/>
    <dgm:cxn modelId="{188BB957-DDBA-5A44-85C9-6A5537B24B34}" srcId="{C8899AE7-FB6F-3145-96BB-0DECF5FC1A59}" destId="{85F81C16-1AF6-2742-811B-2D4BF92F16D0}" srcOrd="2" destOrd="0" parTransId="{E66E79BC-5C92-AA45-B65B-C154D9B9EA58}" sibTransId="{869A4FAA-2AD7-AB4B-8CC6-31FA43FF574B}"/>
    <dgm:cxn modelId="{0689FC57-DE51-4548-9DE5-1A94C97C47DD}" srcId="{CD5D8AD2-055D-B84B-A141-8245FCBFD5F2}" destId="{12E41BA2-88BC-694B-88F9-F5B251984EBF}" srcOrd="1" destOrd="0" parTransId="{9ACEFE03-49DE-254D-B502-7EE97A1BC2B0}" sibTransId="{87E32F10-B2E9-E54F-B81C-6B8AC86B6673}"/>
    <dgm:cxn modelId="{470CFF58-2954-C841-9CF3-76E966D7A908}" srcId="{CD5D8AD2-055D-B84B-A141-8245FCBFD5F2}" destId="{682169B3-3B2B-4244-86A4-62D4752CE4F5}" srcOrd="3" destOrd="0" parTransId="{DF0285B3-26D5-CB4B-AFA0-425040D230AA}" sibTransId="{B01C7C36-EE93-FC49-B05B-C3DE7A3BD954}"/>
    <dgm:cxn modelId="{5398F55C-420D-3845-819D-C467BD92A8B2}" type="presOf" srcId="{1D345D11-4C34-494A-8AA9-9BB93E457900}" destId="{3279BB18-6311-7543-8103-7DFA2DB5C9D9}" srcOrd="0" destOrd="0" presId="urn:microsoft.com/office/officeart/2005/8/layout/hList1"/>
    <dgm:cxn modelId="{33847965-F8B2-9B45-8936-66F0FEDD0337}" type="presOf" srcId="{3078F249-C0A8-0D4B-BA47-2B0C198A9DF2}" destId="{4BC211ED-7025-0F41-8A48-B20C7697164A}" srcOrd="0" destOrd="4" presId="urn:microsoft.com/office/officeart/2005/8/layout/hList1"/>
    <dgm:cxn modelId="{F1AF0E68-1E11-3D4C-A995-309363D6F12E}" srcId="{948BA54B-55B4-2942-A285-67C2DD3C705A}" destId="{7DD6933E-53F8-4845-86D4-13A931C23867}" srcOrd="5" destOrd="0" parTransId="{7A7C8DFD-A94C-FA4D-9897-95B42A6F2E12}" sibTransId="{C09BF598-DAF2-1249-8624-42EFCE07DD3A}"/>
    <dgm:cxn modelId="{28CDF87C-0360-0746-A2C6-1375D530DA80}" srcId="{948BA54B-55B4-2942-A285-67C2DD3C705A}" destId="{0730E9DF-3DE0-5245-9CDA-1DC425A1A4EA}" srcOrd="4" destOrd="0" parTransId="{02145F1E-FA9C-9045-9A50-A44EE795C824}" sibTransId="{7A2C3E6F-CCD8-204B-870C-95CFB1501E0B}"/>
    <dgm:cxn modelId="{EEC8DE7F-7C97-D445-B039-D0464EE19272}" srcId="{7DD6933E-53F8-4845-86D4-13A931C23867}" destId="{B31143CC-B486-4B43-BD84-593F76671516}" srcOrd="1" destOrd="0" parTransId="{A1976177-7AA7-DB47-8A76-80617F770963}" sibTransId="{F4514C22-467D-9447-A6A7-E96296242523}"/>
    <dgm:cxn modelId="{1DD64580-19B8-2745-B607-5E08569F36C5}" srcId="{948BA54B-55B4-2942-A285-67C2DD3C705A}" destId="{D21017EE-685F-7E46-9BB6-662CB0E792D1}" srcOrd="0" destOrd="0" parTransId="{706B240D-2B39-A54C-9D48-7ACDE73EF2EC}" sibTransId="{10558AF4-385F-E54F-8EB9-A031C3286BD5}"/>
    <dgm:cxn modelId="{D4C3F180-4533-1649-9C21-3F15422C0448}" srcId="{CD5D8AD2-055D-B84B-A141-8245FCBFD5F2}" destId="{03B029BE-4A33-5C41-BB75-DC2613E37F29}" srcOrd="2" destOrd="0" parTransId="{6F460894-53FE-A646-AEDB-0C475ABC4AFC}" sibTransId="{26ACEA4F-9B84-F24F-BCDB-61F35928E9B8}"/>
    <dgm:cxn modelId="{2AB9E78B-EDC4-7E4D-B8ED-225FB1908C35}" type="presOf" srcId="{12E41BA2-88BC-694B-88F9-F5B251984EBF}" destId="{8D549B5E-AB0E-1941-8229-286050BA7983}" srcOrd="0" destOrd="1" presId="urn:microsoft.com/office/officeart/2005/8/layout/hList1"/>
    <dgm:cxn modelId="{3B98C28C-4E90-644A-8FE8-717105CC6B47}" type="presOf" srcId="{122669FD-D946-0843-832B-96E81F7D6A6E}" destId="{E0940593-1122-B240-B214-94756F136DE0}" srcOrd="0" destOrd="1" presId="urn:microsoft.com/office/officeart/2005/8/layout/hList1"/>
    <dgm:cxn modelId="{35AF8390-B04E-4A46-B2E8-E6C7CDA6B1B5}" type="presOf" srcId="{BAF01437-95CF-5349-8FC6-6D3FEBDD1CCB}" destId="{9B0ADA00-3E1B-594A-AA74-EDBEF0983010}" srcOrd="0" destOrd="0" presId="urn:microsoft.com/office/officeart/2005/8/layout/hList1"/>
    <dgm:cxn modelId="{776CB190-F342-964A-B65E-3E8366712ABA}" srcId="{401F40EC-5E2D-9344-901B-E2370E12EF7C}" destId="{7D349B1A-3247-0347-9538-8B6B3A99D4E7}" srcOrd="3" destOrd="0" parTransId="{9229CBE8-E615-9A4F-A483-E64D42406C89}" sibTransId="{2B8074AC-2B08-ED48-81D6-319C7D86FBFC}"/>
    <dgm:cxn modelId="{F9416091-E3AA-1D41-A173-07EB311A48CA}" type="presOf" srcId="{18C30521-7DB6-6845-8268-29DD98619000}" destId="{8575D451-7726-C94E-9F69-3BEBFEC2B7D4}" srcOrd="0" destOrd="0" presId="urn:microsoft.com/office/officeart/2005/8/layout/hList1"/>
    <dgm:cxn modelId="{B3A8FA91-7FF7-DC47-B6F6-C594EA82D478}" type="presOf" srcId="{0D397C56-A1B4-A846-9AD8-E369E196EBFE}" destId="{E98F56F2-3AB3-3743-A8E6-2B4A4196189C}" srcOrd="0" destOrd="3" presId="urn:microsoft.com/office/officeart/2005/8/layout/hList1"/>
    <dgm:cxn modelId="{B29DA393-AB87-D746-A8FE-F1CCDB851F36}" type="presOf" srcId="{A084414D-FEDA-6449-9580-D3837587D0CB}" destId="{E430D719-1628-D944-9C79-9CF883527747}" srcOrd="0" destOrd="0" presId="urn:microsoft.com/office/officeart/2005/8/layout/hList1"/>
    <dgm:cxn modelId="{028A1894-5BCE-4844-A5F0-EB858485BDDA}" type="presOf" srcId="{D723BFC9-7EBB-D843-A28B-249C2495699E}" destId="{E430D719-1628-D944-9C79-9CF883527747}" srcOrd="0" destOrd="2" presId="urn:microsoft.com/office/officeart/2005/8/layout/hList1"/>
    <dgm:cxn modelId="{5AFACA95-7418-6347-B887-E52F910ADE8D}" srcId="{C8899AE7-FB6F-3145-96BB-0DECF5FC1A59}" destId="{3078F249-C0A8-0D4B-BA47-2B0C198A9DF2}" srcOrd="4" destOrd="0" parTransId="{A26EF67E-A6C9-354A-8DEF-9E883EFC4D78}" sibTransId="{7B57E0E7-9697-8D45-8AEB-75CD37F8B36D}"/>
    <dgm:cxn modelId="{3303B396-DE28-5C4C-AD00-D035CC374882}" type="presOf" srcId="{0730E9DF-3DE0-5245-9CDA-1DC425A1A4EA}" destId="{E98F56F2-3AB3-3743-A8E6-2B4A4196189C}" srcOrd="0" destOrd="4" presId="urn:microsoft.com/office/officeart/2005/8/layout/hList1"/>
    <dgm:cxn modelId="{F987EF9E-3163-F74C-A6C3-15C82127FFDF}" type="presOf" srcId="{5C00BDC8-753B-1840-A536-BE0EF4E6AA92}" destId="{E98F56F2-3AB3-3743-A8E6-2B4A4196189C}" srcOrd="0" destOrd="2" presId="urn:microsoft.com/office/officeart/2005/8/layout/hList1"/>
    <dgm:cxn modelId="{9B9618A0-FD11-A547-B270-15E1F58708B3}" type="presOf" srcId="{7D349B1A-3247-0347-9538-8B6B3A99D4E7}" destId="{E430D719-1628-D944-9C79-9CF883527747}" srcOrd="0" destOrd="3" presId="urn:microsoft.com/office/officeart/2005/8/layout/hList1"/>
    <dgm:cxn modelId="{567D76A0-5B37-D847-B83B-F017F613BC11}" srcId="{CD5D8AD2-055D-B84B-A141-8245FCBFD5F2}" destId="{38C16145-C767-3542-A5B0-ECF864E755C6}" srcOrd="0" destOrd="0" parTransId="{FC9BC0B0-F36E-7847-8337-286E39D254E3}" sibTransId="{1A082827-C515-654C-BAF0-96F08C1720A1}"/>
    <dgm:cxn modelId="{FA5A1EA3-6CD8-864E-92F2-A734938A4757}" type="presOf" srcId="{69AD0A0E-853A-CD45-8401-9AD4C467A1FE}" destId="{E0940593-1122-B240-B214-94756F136DE0}" srcOrd="0" destOrd="0" presId="urn:microsoft.com/office/officeart/2005/8/layout/hList1"/>
    <dgm:cxn modelId="{3199A2A3-3EE3-0845-A5AF-E3689850B9F8}" srcId="{1D345D11-4C34-494A-8AA9-9BB93E457900}" destId="{CD5D8AD2-055D-B84B-A141-8245FCBFD5F2}" srcOrd="2" destOrd="0" parTransId="{ECDE53D4-38A8-9B4B-9D63-C06F8F995839}" sibTransId="{2E62BB96-0A6D-124D-AF9E-E726469BACF4}"/>
    <dgm:cxn modelId="{632EB6A4-AEFC-7F40-9791-F9BA89C99106}" srcId="{1D345D11-4C34-494A-8AA9-9BB93E457900}" destId="{948BA54B-55B4-2942-A285-67C2DD3C705A}" srcOrd="0" destOrd="0" parTransId="{608F158B-CF17-084A-B582-A6FFCD75F689}" sibTransId="{4C6C705B-CB60-6641-B529-5CF1A85D4C0F}"/>
    <dgm:cxn modelId="{CC4AC0A4-E299-6E46-BD6A-D9A62D09E07D}" type="presOf" srcId="{9F660C09-A26A-5D43-B243-1124A31B790B}" destId="{E98F56F2-3AB3-3743-A8E6-2B4A4196189C}" srcOrd="0" destOrd="1" presId="urn:microsoft.com/office/officeart/2005/8/layout/hList1"/>
    <dgm:cxn modelId="{D3AAADA6-DC9F-0E46-B835-2BF76CE441B4}" type="presOf" srcId="{CD5D8AD2-055D-B84B-A141-8245FCBFD5F2}" destId="{A8478591-F48A-BD46-AB3E-7ACB16FC4E9D}" srcOrd="0" destOrd="0" presId="urn:microsoft.com/office/officeart/2005/8/layout/hList1"/>
    <dgm:cxn modelId="{C8C769AD-3301-1440-A85C-E4EFFD197EE3}" srcId="{18C30521-7DB6-6845-8268-29DD98619000}" destId="{8E3B75C9-BBA1-B94B-90D0-1B6A1110075B}" srcOrd="0" destOrd="0" parTransId="{4E69894C-29F1-9B44-B563-FB50A7B29889}" sibTransId="{6A9CFCF0-3E1D-984C-B4D3-DCAB8428A1F6}"/>
    <dgm:cxn modelId="{90CD09AF-371A-9F4F-B55A-49AEEDE3286D}" type="presOf" srcId="{D21017EE-685F-7E46-9BB6-662CB0E792D1}" destId="{E98F56F2-3AB3-3743-A8E6-2B4A4196189C}" srcOrd="0" destOrd="0" presId="urn:microsoft.com/office/officeart/2005/8/layout/hList1"/>
    <dgm:cxn modelId="{3A3486B0-9C43-134C-B2B8-E05E77EFBE44}" type="presOf" srcId="{948BA54B-55B4-2942-A285-67C2DD3C705A}" destId="{E307D2C3-4527-E845-BE99-7815F2E163EC}" srcOrd="0" destOrd="0" presId="urn:microsoft.com/office/officeart/2005/8/layout/hList1"/>
    <dgm:cxn modelId="{C66643B1-2D58-0841-BDA3-63A9A1B40432}" type="presOf" srcId="{85F81C16-1AF6-2742-811B-2D4BF92F16D0}" destId="{4BC211ED-7025-0F41-8A48-B20C7697164A}" srcOrd="0" destOrd="2" presId="urn:microsoft.com/office/officeart/2005/8/layout/hList1"/>
    <dgm:cxn modelId="{42857BB1-CAF8-984D-B41B-70AE3BACCAB4}" srcId="{948BA54B-55B4-2942-A285-67C2DD3C705A}" destId="{5C00BDC8-753B-1840-A536-BE0EF4E6AA92}" srcOrd="2" destOrd="0" parTransId="{3518B566-A537-9147-A96A-C48BD40A6DBA}" sibTransId="{1822B5C7-87E8-F243-B285-667936A31ACE}"/>
    <dgm:cxn modelId="{036FF2B3-B432-5E46-A635-E24DA347A9ED}" srcId="{1D345D11-4C34-494A-8AA9-9BB93E457900}" destId="{BAF01437-95CF-5349-8FC6-6D3FEBDD1CCB}" srcOrd="4" destOrd="0" parTransId="{9F9C5A88-5E53-9B46-A622-A5D1F9AA4AC1}" sibTransId="{A0100DAC-1159-A24C-BA92-D4EFB8BBCFE0}"/>
    <dgm:cxn modelId="{95398CB4-17C9-8847-9C52-0407375A851A}" srcId="{948BA54B-55B4-2942-A285-67C2DD3C705A}" destId="{9F660C09-A26A-5D43-B243-1124A31B790B}" srcOrd="1" destOrd="0" parTransId="{D5788534-8E47-EC48-81DC-A328A4FF4414}" sibTransId="{27813A1A-922A-C143-9650-0F6CC532B54A}"/>
    <dgm:cxn modelId="{D6FC1ABC-25BB-0B41-8E27-7CFBDF2DB803}" srcId="{C8899AE7-FB6F-3145-96BB-0DECF5FC1A59}" destId="{034B400E-CB56-0A4C-BEE7-75ED3157BC51}" srcOrd="5" destOrd="0" parTransId="{70B96AB6-565C-E742-9BBD-EA737DBC0A02}" sibTransId="{702387F6-BFCE-B94F-AB92-27CEF8D9292D}"/>
    <dgm:cxn modelId="{1C53CBC2-076D-334B-90C3-B6AE42067079}" type="presOf" srcId="{3F134107-216F-944A-B981-29FED476150E}" destId="{E430D719-1628-D944-9C79-9CF883527747}" srcOrd="0" destOrd="1" presId="urn:microsoft.com/office/officeart/2005/8/layout/hList1"/>
    <dgm:cxn modelId="{FB8F80C6-F8D4-DA44-980C-25B3B0FDC628}" srcId="{401F40EC-5E2D-9344-901B-E2370E12EF7C}" destId="{3F134107-216F-944A-B981-29FED476150E}" srcOrd="1" destOrd="0" parTransId="{FFC05DD9-3972-9441-A8EA-FD1341C55FF7}" sibTransId="{E51B68B0-B20D-CD46-9817-D0F0DFD15047}"/>
    <dgm:cxn modelId="{C61E2BCB-4C2C-9441-ADEA-AAEC95EDA2D1}" type="presOf" srcId="{E0A3BDB5-B6FA-2C40-820E-E24C8B387E15}" destId="{8D549B5E-AB0E-1941-8229-286050BA7983}" srcOrd="0" destOrd="4" presId="urn:microsoft.com/office/officeart/2005/8/layout/hList1"/>
    <dgm:cxn modelId="{5F8BFBCE-EB1B-FA43-AD5D-8A08EB7A8E64}" srcId="{401F40EC-5E2D-9344-901B-E2370E12EF7C}" destId="{7B090340-F39C-344D-A72C-939AF97E359B}" srcOrd="4" destOrd="0" parTransId="{A310757D-224F-BE4D-9B76-7924EDE133CF}" sibTransId="{A751C5F4-B432-EE4A-BEFD-E3075F8A1397}"/>
    <dgm:cxn modelId="{C361DCCF-5E01-2943-BB12-70F7D32A923F}" type="presOf" srcId="{8E3B75C9-BBA1-B94B-90D0-1B6A1110075B}" destId="{762D19F5-ED81-A54A-9D4D-35FF27C7670B}" srcOrd="0" destOrd="0" presId="urn:microsoft.com/office/officeart/2005/8/layout/hList1"/>
    <dgm:cxn modelId="{139F5CD0-8B76-4548-8C29-E5F0AA9F59F6}" srcId="{C8899AE7-FB6F-3145-96BB-0DECF5FC1A59}" destId="{3844C3D1-45D6-D24F-A6B5-F2B002B955A5}" srcOrd="6" destOrd="0" parTransId="{5A86081C-7069-AB4D-86A1-FB72BC30A409}" sibTransId="{1B9D8A0D-A577-514E-94C2-C70617ED8D1E}"/>
    <dgm:cxn modelId="{969E9AD5-8285-124A-B0F2-AD3630618AC6}" srcId="{CD5D8AD2-055D-B84B-A141-8245FCBFD5F2}" destId="{E0A3BDB5-B6FA-2C40-820E-E24C8B387E15}" srcOrd="4" destOrd="0" parTransId="{E4E0CBA0-EDD0-5F4B-B0D2-B2D7E6623F4E}" sibTransId="{631FA764-8F9E-854C-A611-1443DD74742C}"/>
    <dgm:cxn modelId="{427067DA-4EA3-5B4D-BF21-71AE01F5D433}" srcId="{1D345D11-4C34-494A-8AA9-9BB93E457900}" destId="{401F40EC-5E2D-9344-901B-E2370E12EF7C}" srcOrd="5" destOrd="0" parTransId="{A692AB43-13CC-4340-AA89-BBD30A8FE11C}" sibTransId="{1984ED8A-F065-7C40-84C7-E7DA958D0759}"/>
    <dgm:cxn modelId="{777060DC-D58D-9D4A-870A-4E8D6CF219D4}" srcId="{C8899AE7-FB6F-3145-96BB-0DECF5FC1A59}" destId="{70CCDB67-46B5-C84F-AC39-7289531B8BBC}" srcOrd="7" destOrd="0" parTransId="{9637FA93-726F-B242-A6A9-6284755540E4}" sibTransId="{5A6D39B2-8648-684B-A051-8AB61ECE7D8B}"/>
    <dgm:cxn modelId="{1FA0A2E1-8781-8B4C-83DC-74AC60612678}" srcId="{C8899AE7-FB6F-3145-96BB-0DECF5FC1A59}" destId="{9CD07822-A2A8-AB4E-AE14-348E52E8B7B5}" srcOrd="3" destOrd="0" parTransId="{A64A6D99-AF63-9045-AA85-6DB1A3E172AE}" sibTransId="{EAB3BBFF-F66C-384E-8748-C8A9AD237D40}"/>
    <dgm:cxn modelId="{E6AF5EE5-9D5B-8E48-8329-0AA15B5D90D0}" type="presOf" srcId="{C046CB38-3ACF-2141-977E-8B645A14B5B4}" destId="{4BC211ED-7025-0F41-8A48-B20C7697164A}" srcOrd="0" destOrd="1" presId="urn:microsoft.com/office/officeart/2005/8/layout/hList1"/>
    <dgm:cxn modelId="{A0C666E5-0DC5-F740-A5AC-23425DA3ED98}" srcId="{C8899AE7-FB6F-3145-96BB-0DECF5FC1A59}" destId="{C046CB38-3ACF-2141-977E-8B645A14B5B4}" srcOrd="1" destOrd="0" parTransId="{E70CF59C-6D95-934D-BFA6-4DB0CB96C3E4}" sibTransId="{41B2B52A-2256-5143-830B-6AA7B382271E}"/>
    <dgm:cxn modelId="{B15067E5-59BF-F645-9795-E195858DD4A0}" srcId="{7DD6933E-53F8-4845-86D4-13A931C23867}" destId="{0172EE42-D0FA-854E-8D56-855F84B18341}" srcOrd="2" destOrd="0" parTransId="{C71CB43C-1FEE-2949-B31C-F03C3FEFA58E}" sibTransId="{69010F31-C26C-D941-9462-B53D5A69069E}"/>
    <dgm:cxn modelId="{A94564EA-0467-D648-BD5E-A25E08834FB8}" type="presOf" srcId="{59BDA5CC-8558-F74B-B1D5-E9EE16611B47}" destId="{4BC211ED-7025-0F41-8A48-B20C7697164A}" srcOrd="0" destOrd="0" presId="urn:microsoft.com/office/officeart/2005/8/layout/hList1"/>
    <dgm:cxn modelId="{E816A3EA-36CE-8245-91AE-6D0AAD622DE7}" srcId="{948BA54B-55B4-2942-A285-67C2DD3C705A}" destId="{0D397C56-A1B4-A846-9AD8-E369E196EBFE}" srcOrd="3" destOrd="0" parTransId="{4D6D8DA4-0386-BA4F-9407-EB7D54C7ABC8}" sibTransId="{A741B758-98E5-CC4A-9B0D-069758C9F628}"/>
    <dgm:cxn modelId="{62D0E5F0-308C-444C-9E36-FCF6CF63175F}" type="presOf" srcId="{3F589C95-1728-D84E-B11E-501D7A01A057}" destId="{762D19F5-ED81-A54A-9D4D-35FF27C7670B}" srcOrd="0" destOrd="1" presId="urn:microsoft.com/office/officeart/2005/8/layout/hList1"/>
    <dgm:cxn modelId="{8B16C3F1-E0DE-2B4D-8495-94FC60BC0940}" type="presOf" srcId="{B31143CC-B486-4B43-BD84-593F76671516}" destId="{E98F56F2-3AB3-3743-A8E6-2B4A4196189C}" srcOrd="0" destOrd="7" presId="urn:microsoft.com/office/officeart/2005/8/layout/hList1"/>
    <dgm:cxn modelId="{BE25E7F4-96FB-5C41-A3BD-0EAD332C9853}" type="presOf" srcId="{034B400E-CB56-0A4C-BEE7-75ED3157BC51}" destId="{4BC211ED-7025-0F41-8A48-B20C7697164A}" srcOrd="0" destOrd="5" presId="urn:microsoft.com/office/officeart/2005/8/layout/hList1"/>
    <dgm:cxn modelId="{3A4136F6-D00A-044D-B4E0-24538FD6A136}" type="presOf" srcId="{87949E30-7FFC-6C4F-BED6-5451B4756C76}" destId="{4BC211ED-7025-0F41-8A48-B20C7697164A}" srcOrd="0" destOrd="8" presId="urn:microsoft.com/office/officeart/2005/8/layout/hList1"/>
    <dgm:cxn modelId="{8077ACFD-4C6E-884F-B1BE-6F6980CACCA1}" srcId="{CD5D8AD2-055D-B84B-A141-8245FCBFD5F2}" destId="{C33DEC87-7674-1542-9F98-5981A391ED57}" srcOrd="5" destOrd="0" parTransId="{0BE43CBE-9942-B645-9F3D-9E3D1415F63F}" sibTransId="{25DA90E0-B0CC-2D40-B0FF-6B8864CA4DA1}"/>
    <dgm:cxn modelId="{40423EFF-946D-A34F-81F0-58E029E2EC1A}" type="presOf" srcId="{7B090340-F39C-344D-A72C-939AF97E359B}" destId="{E430D719-1628-D944-9C79-9CF883527747}" srcOrd="0" destOrd="4" presId="urn:microsoft.com/office/officeart/2005/8/layout/hList1"/>
    <dgm:cxn modelId="{800CE71D-58E0-B747-B32B-4C18078E18D5}" type="presParOf" srcId="{3279BB18-6311-7543-8103-7DFA2DB5C9D9}" destId="{76209C83-0BC5-1E47-BFBB-0AAB3DD9D251}" srcOrd="0" destOrd="0" presId="urn:microsoft.com/office/officeart/2005/8/layout/hList1"/>
    <dgm:cxn modelId="{160C7883-3548-D34B-B29D-44E89FD73A79}" type="presParOf" srcId="{76209C83-0BC5-1E47-BFBB-0AAB3DD9D251}" destId="{E307D2C3-4527-E845-BE99-7815F2E163EC}" srcOrd="0" destOrd="0" presId="urn:microsoft.com/office/officeart/2005/8/layout/hList1"/>
    <dgm:cxn modelId="{F20EABCB-6F42-5B4D-8C3E-958E524DC3C5}" type="presParOf" srcId="{76209C83-0BC5-1E47-BFBB-0AAB3DD9D251}" destId="{E98F56F2-3AB3-3743-A8E6-2B4A4196189C}" srcOrd="1" destOrd="0" presId="urn:microsoft.com/office/officeart/2005/8/layout/hList1"/>
    <dgm:cxn modelId="{EDAC106F-169C-C74B-9A86-A313E25236AD}" type="presParOf" srcId="{3279BB18-6311-7543-8103-7DFA2DB5C9D9}" destId="{05582CA8-AA4A-0147-A850-489A7B4584FF}" srcOrd="1" destOrd="0" presId="urn:microsoft.com/office/officeart/2005/8/layout/hList1"/>
    <dgm:cxn modelId="{67310278-D2E4-CE4C-822B-2E71D45F52E0}" type="presParOf" srcId="{3279BB18-6311-7543-8103-7DFA2DB5C9D9}" destId="{4875602A-D4C6-C945-A8DA-3A4A948EF3DE}" srcOrd="2" destOrd="0" presId="urn:microsoft.com/office/officeart/2005/8/layout/hList1"/>
    <dgm:cxn modelId="{B269C579-AB1D-E448-9609-EB41EBF88E38}" type="presParOf" srcId="{4875602A-D4C6-C945-A8DA-3A4A948EF3DE}" destId="{E88AD5D4-5FD7-1444-AD80-702AB424EE91}" srcOrd="0" destOrd="0" presId="urn:microsoft.com/office/officeart/2005/8/layout/hList1"/>
    <dgm:cxn modelId="{E92F5F10-6FBE-2745-BF53-AA993872E0B6}" type="presParOf" srcId="{4875602A-D4C6-C945-A8DA-3A4A948EF3DE}" destId="{4BC211ED-7025-0F41-8A48-B20C7697164A}" srcOrd="1" destOrd="0" presId="urn:microsoft.com/office/officeart/2005/8/layout/hList1"/>
    <dgm:cxn modelId="{6CA8EEC2-A039-1442-96C9-8A3EBCE0973D}" type="presParOf" srcId="{3279BB18-6311-7543-8103-7DFA2DB5C9D9}" destId="{8B2AE13F-5084-9A4E-B4A9-7880D042FF5B}" srcOrd="3" destOrd="0" presId="urn:microsoft.com/office/officeart/2005/8/layout/hList1"/>
    <dgm:cxn modelId="{5A5DF49F-A791-794F-8821-A219479E6D2F}" type="presParOf" srcId="{3279BB18-6311-7543-8103-7DFA2DB5C9D9}" destId="{939A5B7E-DA2A-9948-A42D-858FBB39ABFF}" srcOrd="4" destOrd="0" presId="urn:microsoft.com/office/officeart/2005/8/layout/hList1"/>
    <dgm:cxn modelId="{941007FB-FB99-4943-981C-55AE005DB177}" type="presParOf" srcId="{939A5B7E-DA2A-9948-A42D-858FBB39ABFF}" destId="{A8478591-F48A-BD46-AB3E-7ACB16FC4E9D}" srcOrd="0" destOrd="0" presId="urn:microsoft.com/office/officeart/2005/8/layout/hList1"/>
    <dgm:cxn modelId="{458CB519-04F2-9A44-8498-FC6CD5B25443}" type="presParOf" srcId="{939A5B7E-DA2A-9948-A42D-858FBB39ABFF}" destId="{8D549B5E-AB0E-1941-8229-286050BA7983}" srcOrd="1" destOrd="0" presId="urn:microsoft.com/office/officeart/2005/8/layout/hList1"/>
    <dgm:cxn modelId="{3FEEAF17-6332-6B41-A5A9-7549570E4F09}" type="presParOf" srcId="{3279BB18-6311-7543-8103-7DFA2DB5C9D9}" destId="{A1D55EE3-2357-284D-8BBE-312011591B2D}" srcOrd="5" destOrd="0" presId="urn:microsoft.com/office/officeart/2005/8/layout/hList1"/>
    <dgm:cxn modelId="{69AFE8D4-21BC-3043-A635-7CD21E665564}" type="presParOf" srcId="{3279BB18-6311-7543-8103-7DFA2DB5C9D9}" destId="{0BD7A1E9-1912-9446-8287-36D64BE7E241}" srcOrd="6" destOrd="0" presId="urn:microsoft.com/office/officeart/2005/8/layout/hList1"/>
    <dgm:cxn modelId="{7698DF42-4EEC-BD46-8629-D9A62F296925}" type="presParOf" srcId="{0BD7A1E9-1912-9446-8287-36D64BE7E241}" destId="{8575D451-7726-C94E-9F69-3BEBFEC2B7D4}" srcOrd="0" destOrd="0" presId="urn:microsoft.com/office/officeart/2005/8/layout/hList1"/>
    <dgm:cxn modelId="{76855670-61CE-B64F-8AB6-59D707E1BF01}" type="presParOf" srcId="{0BD7A1E9-1912-9446-8287-36D64BE7E241}" destId="{762D19F5-ED81-A54A-9D4D-35FF27C7670B}" srcOrd="1" destOrd="0" presId="urn:microsoft.com/office/officeart/2005/8/layout/hList1"/>
    <dgm:cxn modelId="{45BD6397-0550-474F-A40E-879ABA84CD52}" type="presParOf" srcId="{3279BB18-6311-7543-8103-7DFA2DB5C9D9}" destId="{D413E499-5D3B-F044-912D-7C256EFFFBED}" srcOrd="7" destOrd="0" presId="urn:microsoft.com/office/officeart/2005/8/layout/hList1"/>
    <dgm:cxn modelId="{3BE2F87A-1F9A-C045-BD56-B5A294009103}" type="presParOf" srcId="{3279BB18-6311-7543-8103-7DFA2DB5C9D9}" destId="{5BE41807-B8A2-6F4A-AD71-76EE9F0759B1}" srcOrd="8" destOrd="0" presId="urn:microsoft.com/office/officeart/2005/8/layout/hList1"/>
    <dgm:cxn modelId="{1B418266-F0D6-B149-91F9-38A35AA65984}" type="presParOf" srcId="{5BE41807-B8A2-6F4A-AD71-76EE9F0759B1}" destId="{9B0ADA00-3E1B-594A-AA74-EDBEF0983010}" srcOrd="0" destOrd="0" presId="urn:microsoft.com/office/officeart/2005/8/layout/hList1"/>
    <dgm:cxn modelId="{DE6EB412-F3C5-7743-880D-20A65453FA45}" type="presParOf" srcId="{5BE41807-B8A2-6F4A-AD71-76EE9F0759B1}" destId="{E0940593-1122-B240-B214-94756F136DE0}" srcOrd="1" destOrd="0" presId="urn:microsoft.com/office/officeart/2005/8/layout/hList1"/>
    <dgm:cxn modelId="{7AE01DE1-A007-004D-AA5F-580A29307C72}" type="presParOf" srcId="{3279BB18-6311-7543-8103-7DFA2DB5C9D9}" destId="{83E91611-2371-6A43-A8F5-E537024F2CAD}" srcOrd="9" destOrd="0" presId="urn:microsoft.com/office/officeart/2005/8/layout/hList1"/>
    <dgm:cxn modelId="{50C2C7A2-261E-1C43-B49E-377B8693F0F2}" type="presParOf" srcId="{3279BB18-6311-7543-8103-7DFA2DB5C9D9}" destId="{9CA158E0-B46A-CD48-8A0C-46A7CBEF70E3}" srcOrd="10" destOrd="0" presId="urn:microsoft.com/office/officeart/2005/8/layout/hList1"/>
    <dgm:cxn modelId="{789520C0-A23C-6947-A811-65BCF13EC068}" type="presParOf" srcId="{9CA158E0-B46A-CD48-8A0C-46A7CBEF70E3}" destId="{CE20DE92-B7C9-8546-ABC0-5798F930C989}" srcOrd="0" destOrd="0" presId="urn:microsoft.com/office/officeart/2005/8/layout/hList1"/>
    <dgm:cxn modelId="{E73B7EC8-27D0-FF41-B8CE-87AD7C01817F}" type="presParOf" srcId="{9CA158E0-B46A-CD48-8A0C-46A7CBEF70E3}" destId="{E430D719-1628-D944-9C79-9CF88352774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17E08E-DD32-2A4E-8F00-E7571A1EAE6D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B05415-3267-C647-ACD4-EF3A9E27B989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Endogenous </a:t>
          </a:r>
        </a:p>
      </dgm:t>
    </dgm:pt>
    <dgm:pt modelId="{D454F1FA-D746-7D48-9358-65843F67A6C3}" type="parTrans" cxnId="{3130A5FC-F1A6-DB42-AEAD-D977E4864459}">
      <dgm:prSet/>
      <dgm:spPr/>
      <dgm:t>
        <a:bodyPr/>
        <a:lstStyle/>
        <a:p>
          <a:endParaRPr lang="en-US"/>
        </a:p>
      </dgm:t>
    </dgm:pt>
    <dgm:pt modelId="{5BA81A32-36EC-7D40-AF84-586996A4FD62}" type="sibTrans" cxnId="{3130A5FC-F1A6-DB42-AEAD-D977E4864459}">
      <dgm:prSet/>
      <dgm:spPr/>
      <dgm:t>
        <a:bodyPr/>
        <a:lstStyle/>
        <a:p>
          <a:endParaRPr lang="en-US"/>
        </a:p>
      </dgm:t>
    </dgm:pt>
    <dgm:pt modelId="{AB441DD4-C0B4-4242-BEF9-81463BDE8CCE}">
      <dgm:prSet phldrT="[Text]"/>
      <dgm:spPr/>
      <dgm:t>
        <a:bodyPr/>
        <a:lstStyle/>
        <a:p>
          <a:r>
            <a:rPr lang="en-US" dirty="0"/>
            <a:t>Genome</a:t>
          </a:r>
        </a:p>
      </dgm:t>
    </dgm:pt>
    <dgm:pt modelId="{C92F7538-1251-5244-A032-F39E7EE6CC1E}" type="parTrans" cxnId="{1A0199AB-C487-054A-A42F-20F030C0E3FD}">
      <dgm:prSet/>
      <dgm:spPr/>
      <dgm:t>
        <a:bodyPr/>
        <a:lstStyle/>
        <a:p>
          <a:endParaRPr lang="en-US"/>
        </a:p>
      </dgm:t>
    </dgm:pt>
    <dgm:pt modelId="{829F78E4-3822-DB4F-A269-D77A8F77E2C3}" type="sibTrans" cxnId="{1A0199AB-C487-054A-A42F-20F030C0E3FD}">
      <dgm:prSet/>
      <dgm:spPr/>
      <dgm:t>
        <a:bodyPr/>
        <a:lstStyle/>
        <a:p>
          <a:endParaRPr lang="en-US"/>
        </a:p>
      </dgm:t>
    </dgm:pt>
    <dgm:pt modelId="{69634624-D018-604A-839F-C1243D20072D}">
      <dgm:prSet phldrT="[Text]"/>
      <dgm:spPr/>
      <dgm:t>
        <a:bodyPr/>
        <a:lstStyle/>
        <a:p>
          <a:r>
            <a:rPr lang="en-US" dirty="0"/>
            <a:t>Proteome</a:t>
          </a:r>
        </a:p>
      </dgm:t>
    </dgm:pt>
    <dgm:pt modelId="{EA2AAC2E-1C97-0246-8310-8AA620326803}" type="parTrans" cxnId="{FDED596B-C359-BB41-A228-9E86C557ECAE}">
      <dgm:prSet/>
      <dgm:spPr/>
      <dgm:t>
        <a:bodyPr/>
        <a:lstStyle/>
        <a:p>
          <a:endParaRPr lang="en-US"/>
        </a:p>
      </dgm:t>
    </dgm:pt>
    <dgm:pt modelId="{2DB7A6B4-C4A7-AD44-9D12-F065C017865D}" type="sibTrans" cxnId="{FDED596B-C359-BB41-A228-9E86C557ECAE}">
      <dgm:prSet/>
      <dgm:spPr/>
      <dgm:t>
        <a:bodyPr/>
        <a:lstStyle/>
        <a:p>
          <a:endParaRPr lang="en-US"/>
        </a:p>
      </dgm:t>
    </dgm:pt>
    <dgm:pt modelId="{E71F5ACC-34DE-EF46-AD92-A241785C5BEE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Exogenous</a:t>
          </a:r>
        </a:p>
      </dgm:t>
    </dgm:pt>
    <dgm:pt modelId="{7D27BF75-773E-7148-B623-7CD2EA973D25}" type="parTrans" cxnId="{DBC6F310-5815-864D-829C-72BE8253822E}">
      <dgm:prSet/>
      <dgm:spPr/>
      <dgm:t>
        <a:bodyPr/>
        <a:lstStyle/>
        <a:p>
          <a:endParaRPr lang="en-US"/>
        </a:p>
      </dgm:t>
    </dgm:pt>
    <dgm:pt modelId="{26D3AE78-62AF-3443-BF26-273E599CB3AE}" type="sibTrans" cxnId="{DBC6F310-5815-864D-829C-72BE8253822E}">
      <dgm:prSet/>
      <dgm:spPr/>
      <dgm:t>
        <a:bodyPr/>
        <a:lstStyle/>
        <a:p>
          <a:endParaRPr lang="en-US"/>
        </a:p>
      </dgm:t>
    </dgm:pt>
    <dgm:pt modelId="{51E2C9FE-8712-D949-B0D1-EB50136FAF85}">
      <dgm:prSet phldrT="[Text]"/>
      <dgm:spPr/>
      <dgm:t>
        <a:bodyPr/>
        <a:lstStyle/>
        <a:p>
          <a:r>
            <a:rPr lang="en-US" dirty="0"/>
            <a:t>Exposome</a:t>
          </a:r>
        </a:p>
      </dgm:t>
    </dgm:pt>
    <dgm:pt modelId="{A48D9C63-201B-7742-9E1B-861750DB0D66}" type="parTrans" cxnId="{67D54F30-9330-564D-90F3-1ED0CCAB4BFC}">
      <dgm:prSet/>
      <dgm:spPr/>
      <dgm:t>
        <a:bodyPr/>
        <a:lstStyle/>
        <a:p>
          <a:endParaRPr lang="en-US"/>
        </a:p>
      </dgm:t>
    </dgm:pt>
    <dgm:pt modelId="{1E8B2769-9FAD-F64F-9CE7-A66B336058E8}" type="sibTrans" cxnId="{67D54F30-9330-564D-90F3-1ED0CCAB4BFC}">
      <dgm:prSet/>
      <dgm:spPr/>
      <dgm:t>
        <a:bodyPr/>
        <a:lstStyle/>
        <a:p>
          <a:endParaRPr lang="en-US"/>
        </a:p>
      </dgm:t>
    </dgm:pt>
    <dgm:pt modelId="{6F7C9EAE-C12A-A54E-87F3-CCEB1F26124F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Observed</a:t>
          </a:r>
        </a:p>
      </dgm:t>
    </dgm:pt>
    <dgm:pt modelId="{26F3FA09-0B4A-A647-BA28-19C4F319497D}" type="parTrans" cxnId="{960048E2-58DA-2E4E-8660-4292C373DC88}">
      <dgm:prSet/>
      <dgm:spPr/>
      <dgm:t>
        <a:bodyPr/>
        <a:lstStyle/>
        <a:p>
          <a:endParaRPr lang="en-US"/>
        </a:p>
      </dgm:t>
    </dgm:pt>
    <dgm:pt modelId="{DB6BE24A-C1D3-B349-9C37-19FA6675581D}" type="sibTrans" cxnId="{960048E2-58DA-2E4E-8660-4292C373DC88}">
      <dgm:prSet/>
      <dgm:spPr/>
      <dgm:t>
        <a:bodyPr/>
        <a:lstStyle/>
        <a:p>
          <a:endParaRPr lang="en-US"/>
        </a:p>
      </dgm:t>
    </dgm:pt>
    <dgm:pt modelId="{7AC403B6-5A13-804F-9057-E7DA7AF06B3C}">
      <dgm:prSet phldrT="[Text]"/>
      <dgm:spPr/>
      <dgm:t>
        <a:bodyPr/>
        <a:lstStyle/>
        <a:p>
          <a:r>
            <a:rPr lang="en-US" dirty="0"/>
            <a:t>Phenome</a:t>
          </a:r>
        </a:p>
      </dgm:t>
    </dgm:pt>
    <dgm:pt modelId="{72FB9CD1-5E39-2F47-89DD-1FDF1EA6B1EC}" type="parTrans" cxnId="{0B340E93-1CF6-E743-AE3E-EBDE4B00DE78}">
      <dgm:prSet/>
      <dgm:spPr/>
      <dgm:t>
        <a:bodyPr/>
        <a:lstStyle/>
        <a:p>
          <a:endParaRPr lang="en-US"/>
        </a:p>
      </dgm:t>
    </dgm:pt>
    <dgm:pt modelId="{4DDFE8DF-DAAE-5E40-AB61-9C8EC80FB02B}" type="sibTrans" cxnId="{0B340E93-1CF6-E743-AE3E-EBDE4B00DE78}">
      <dgm:prSet/>
      <dgm:spPr/>
      <dgm:t>
        <a:bodyPr/>
        <a:lstStyle/>
        <a:p>
          <a:endParaRPr lang="en-US"/>
        </a:p>
      </dgm:t>
    </dgm:pt>
    <dgm:pt modelId="{2BBD06CB-F902-F043-B1E2-9781DFC25C6E}">
      <dgm:prSet phldrT="[Text]"/>
      <dgm:spPr/>
      <dgm:t>
        <a:bodyPr/>
        <a:lstStyle/>
        <a:p>
          <a:r>
            <a:rPr lang="en-US" dirty="0"/>
            <a:t>Microbiome</a:t>
          </a:r>
        </a:p>
      </dgm:t>
    </dgm:pt>
    <dgm:pt modelId="{551DDEBC-89A0-9E41-82DA-324900F7E386}" type="parTrans" cxnId="{CBC7D8EA-4AC7-4344-A537-8826EA631836}">
      <dgm:prSet/>
      <dgm:spPr/>
      <dgm:t>
        <a:bodyPr/>
        <a:lstStyle/>
        <a:p>
          <a:endParaRPr lang="en-US"/>
        </a:p>
      </dgm:t>
    </dgm:pt>
    <dgm:pt modelId="{5D471C38-BAAC-944E-A358-9C55C8C2A13B}" type="sibTrans" cxnId="{CBC7D8EA-4AC7-4344-A537-8826EA631836}">
      <dgm:prSet/>
      <dgm:spPr/>
      <dgm:t>
        <a:bodyPr/>
        <a:lstStyle/>
        <a:p>
          <a:endParaRPr lang="en-US"/>
        </a:p>
      </dgm:t>
    </dgm:pt>
    <dgm:pt modelId="{A0B72494-5CB4-8C42-A4A1-2BE2DA7C4B8D}">
      <dgm:prSet phldrT="[Text]"/>
      <dgm:spPr/>
      <dgm:t>
        <a:bodyPr/>
        <a:lstStyle/>
        <a:p>
          <a:r>
            <a:rPr lang="en-US" dirty="0"/>
            <a:t>Metabolome</a:t>
          </a:r>
        </a:p>
      </dgm:t>
    </dgm:pt>
    <dgm:pt modelId="{721E7B4D-924D-F64F-B361-737368FAB67E}" type="parTrans" cxnId="{B230BA83-0970-DF43-9D4E-220C9D3C1E9D}">
      <dgm:prSet/>
      <dgm:spPr/>
      <dgm:t>
        <a:bodyPr/>
        <a:lstStyle/>
        <a:p>
          <a:endParaRPr lang="en-US"/>
        </a:p>
      </dgm:t>
    </dgm:pt>
    <dgm:pt modelId="{20978874-24C4-E941-967B-A8CFFB4F61A0}" type="sibTrans" cxnId="{B230BA83-0970-DF43-9D4E-220C9D3C1E9D}">
      <dgm:prSet/>
      <dgm:spPr/>
      <dgm:t>
        <a:bodyPr/>
        <a:lstStyle/>
        <a:p>
          <a:endParaRPr lang="en-US"/>
        </a:p>
      </dgm:t>
    </dgm:pt>
    <dgm:pt modelId="{546707C1-5302-A940-9A07-4B301B353D0C}">
      <dgm:prSet phldrT="[Text]"/>
      <dgm:spPr/>
      <dgm:t>
        <a:bodyPr/>
        <a:lstStyle/>
        <a:p>
          <a:r>
            <a:rPr lang="en-US" dirty="0"/>
            <a:t>Transcriptome</a:t>
          </a:r>
        </a:p>
      </dgm:t>
    </dgm:pt>
    <dgm:pt modelId="{594D39CA-112A-5746-B70B-46CC840C4EDB}" type="parTrans" cxnId="{8EB2DB45-3359-6C41-ADE3-3348D55BAF1B}">
      <dgm:prSet/>
      <dgm:spPr/>
      <dgm:t>
        <a:bodyPr/>
        <a:lstStyle/>
        <a:p>
          <a:endParaRPr lang="en-US"/>
        </a:p>
      </dgm:t>
    </dgm:pt>
    <dgm:pt modelId="{9BFC046C-D8DF-DB49-8732-FF4F45179BFC}" type="sibTrans" cxnId="{8EB2DB45-3359-6C41-ADE3-3348D55BAF1B}">
      <dgm:prSet/>
      <dgm:spPr/>
      <dgm:t>
        <a:bodyPr/>
        <a:lstStyle/>
        <a:p>
          <a:endParaRPr lang="en-US"/>
        </a:p>
      </dgm:t>
    </dgm:pt>
    <dgm:pt modelId="{3AA4140A-A0F1-9C4F-9CAB-12EEDFD0256F}">
      <dgm:prSet phldrT="[Text]"/>
      <dgm:spPr/>
      <dgm:t>
        <a:bodyPr/>
        <a:lstStyle/>
        <a:p>
          <a:r>
            <a:rPr lang="en-US" dirty="0"/>
            <a:t>Epigenome</a:t>
          </a:r>
        </a:p>
      </dgm:t>
    </dgm:pt>
    <dgm:pt modelId="{F6A635C8-0AF6-5A49-B2C5-09462FA1A0A6}" type="parTrans" cxnId="{AA2C8BAA-5893-5E43-8367-96B209A0546D}">
      <dgm:prSet/>
      <dgm:spPr/>
      <dgm:t>
        <a:bodyPr/>
        <a:lstStyle/>
        <a:p>
          <a:endParaRPr lang="en-US"/>
        </a:p>
      </dgm:t>
    </dgm:pt>
    <dgm:pt modelId="{B5646522-7335-DD49-AE43-EE8D25FDE0B6}" type="sibTrans" cxnId="{AA2C8BAA-5893-5E43-8367-96B209A0546D}">
      <dgm:prSet/>
      <dgm:spPr/>
      <dgm:t>
        <a:bodyPr/>
        <a:lstStyle/>
        <a:p>
          <a:endParaRPr lang="en-US"/>
        </a:p>
      </dgm:t>
    </dgm:pt>
    <dgm:pt modelId="{D8A49321-E5C8-A148-B6B0-B30D807398DF}" type="pres">
      <dgm:prSet presAssocID="{B517E08E-DD32-2A4E-8F00-E7571A1EAE6D}" presName="Name0" presStyleCnt="0">
        <dgm:presLayoutVars>
          <dgm:dir/>
          <dgm:animLvl val="lvl"/>
          <dgm:resizeHandles val="exact"/>
        </dgm:presLayoutVars>
      </dgm:prSet>
      <dgm:spPr/>
    </dgm:pt>
    <dgm:pt modelId="{57AE1E99-18A9-FB4F-98D1-84DAB7D29058}" type="pres">
      <dgm:prSet presAssocID="{6F7C9EAE-C12A-A54E-87F3-CCEB1F26124F}" presName="boxAndChildren" presStyleCnt="0"/>
      <dgm:spPr/>
    </dgm:pt>
    <dgm:pt modelId="{8220A206-EE96-9445-9804-A6655CFA397B}" type="pres">
      <dgm:prSet presAssocID="{6F7C9EAE-C12A-A54E-87F3-CCEB1F26124F}" presName="parentTextBox" presStyleLbl="node1" presStyleIdx="0" presStyleCnt="3"/>
      <dgm:spPr/>
    </dgm:pt>
    <dgm:pt modelId="{72C925E5-1EC4-5545-A884-3B97224FB653}" type="pres">
      <dgm:prSet presAssocID="{6F7C9EAE-C12A-A54E-87F3-CCEB1F26124F}" presName="entireBox" presStyleLbl="node1" presStyleIdx="0" presStyleCnt="3"/>
      <dgm:spPr/>
    </dgm:pt>
    <dgm:pt modelId="{46E1631D-8DFF-F149-B0E0-59305EDD32AA}" type="pres">
      <dgm:prSet presAssocID="{6F7C9EAE-C12A-A54E-87F3-CCEB1F26124F}" presName="descendantBox" presStyleCnt="0"/>
      <dgm:spPr/>
    </dgm:pt>
    <dgm:pt modelId="{85EE99B4-52FD-EE4E-8A81-9EF8BE90EBDB}" type="pres">
      <dgm:prSet presAssocID="{7AC403B6-5A13-804F-9057-E7DA7AF06B3C}" presName="childTextBox" presStyleLbl="fgAccFollowNode1" presStyleIdx="0" presStyleCnt="8">
        <dgm:presLayoutVars>
          <dgm:bulletEnabled val="1"/>
        </dgm:presLayoutVars>
      </dgm:prSet>
      <dgm:spPr/>
    </dgm:pt>
    <dgm:pt modelId="{EFCA1F7A-6428-E744-95D9-2448C79FD289}" type="pres">
      <dgm:prSet presAssocID="{26D3AE78-62AF-3443-BF26-273E599CB3AE}" presName="sp" presStyleCnt="0"/>
      <dgm:spPr/>
    </dgm:pt>
    <dgm:pt modelId="{3356FD66-5CA8-8046-A2BA-148796D973B9}" type="pres">
      <dgm:prSet presAssocID="{E71F5ACC-34DE-EF46-AD92-A241785C5BEE}" presName="arrowAndChildren" presStyleCnt="0"/>
      <dgm:spPr/>
    </dgm:pt>
    <dgm:pt modelId="{FD5E9251-B5F9-F14D-85BC-D7E055D9A194}" type="pres">
      <dgm:prSet presAssocID="{E71F5ACC-34DE-EF46-AD92-A241785C5BEE}" presName="parentTextArrow" presStyleLbl="node1" presStyleIdx="0" presStyleCnt="3"/>
      <dgm:spPr/>
    </dgm:pt>
    <dgm:pt modelId="{28763C3C-CF71-B644-89F3-A1FBE9D17275}" type="pres">
      <dgm:prSet presAssocID="{E71F5ACC-34DE-EF46-AD92-A241785C5BEE}" presName="arrow" presStyleLbl="node1" presStyleIdx="1" presStyleCnt="3"/>
      <dgm:spPr/>
    </dgm:pt>
    <dgm:pt modelId="{2C47D6A0-2527-814E-BE9A-9FD16733230B}" type="pres">
      <dgm:prSet presAssocID="{E71F5ACC-34DE-EF46-AD92-A241785C5BEE}" presName="descendantArrow" presStyleCnt="0"/>
      <dgm:spPr/>
    </dgm:pt>
    <dgm:pt modelId="{AA0C82EF-03E8-494B-AB53-00A25320D836}" type="pres">
      <dgm:prSet presAssocID="{51E2C9FE-8712-D949-B0D1-EB50136FAF85}" presName="childTextArrow" presStyleLbl="fgAccFollowNode1" presStyleIdx="1" presStyleCnt="8">
        <dgm:presLayoutVars>
          <dgm:bulletEnabled val="1"/>
        </dgm:presLayoutVars>
      </dgm:prSet>
      <dgm:spPr/>
    </dgm:pt>
    <dgm:pt modelId="{6CD8A915-585B-494A-8ED6-ADFBB94C0311}" type="pres">
      <dgm:prSet presAssocID="{5BA81A32-36EC-7D40-AF84-586996A4FD62}" presName="sp" presStyleCnt="0"/>
      <dgm:spPr/>
    </dgm:pt>
    <dgm:pt modelId="{ADAE7CF5-FD7C-BA40-B153-C9EF76F888FE}" type="pres">
      <dgm:prSet presAssocID="{EAB05415-3267-C647-ACD4-EF3A9E27B989}" presName="arrowAndChildren" presStyleCnt="0"/>
      <dgm:spPr/>
    </dgm:pt>
    <dgm:pt modelId="{BDD8EF47-C2C3-4C48-8116-CC3292827D99}" type="pres">
      <dgm:prSet presAssocID="{EAB05415-3267-C647-ACD4-EF3A9E27B989}" presName="parentTextArrow" presStyleLbl="node1" presStyleIdx="1" presStyleCnt="3"/>
      <dgm:spPr/>
    </dgm:pt>
    <dgm:pt modelId="{495CE92F-2506-B74F-9AA5-3C3B49E3659E}" type="pres">
      <dgm:prSet presAssocID="{EAB05415-3267-C647-ACD4-EF3A9E27B989}" presName="arrow" presStyleLbl="node1" presStyleIdx="2" presStyleCnt="3"/>
      <dgm:spPr/>
    </dgm:pt>
    <dgm:pt modelId="{30714806-61E9-AA40-956F-2E5E151FD7F5}" type="pres">
      <dgm:prSet presAssocID="{EAB05415-3267-C647-ACD4-EF3A9E27B989}" presName="descendantArrow" presStyleCnt="0"/>
      <dgm:spPr/>
    </dgm:pt>
    <dgm:pt modelId="{142D32C7-8C7F-FB49-A384-DE09CA98CB85}" type="pres">
      <dgm:prSet presAssocID="{AB441DD4-C0B4-4242-BEF9-81463BDE8CCE}" presName="childTextArrow" presStyleLbl="fgAccFollowNode1" presStyleIdx="2" presStyleCnt="8">
        <dgm:presLayoutVars>
          <dgm:bulletEnabled val="1"/>
        </dgm:presLayoutVars>
      </dgm:prSet>
      <dgm:spPr/>
    </dgm:pt>
    <dgm:pt modelId="{667C393D-D754-E644-97D8-E10685D23AF0}" type="pres">
      <dgm:prSet presAssocID="{546707C1-5302-A940-9A07-4B301B353D0C}" presName="childTextArrow" presStyleLbl="fgAccFollowNode1" presStyleIdx="3" presStyleCnt="8">
        <dgm:presLayoutVars>
          <dgm:bulletEnabled val="1"/>
        </dgm:presLayoutVars>
      </dgm:prSet>
      <dgm:spPr/>
    </dgm:pt>
    <dgm:pt modelId="{9B5D88C3-7840-B944-91F5-D2D9F6259614}" type="pres">
      <dgm:prSet presAssocID="{69634624-D018-604A-839F-C1243D20072D}" presName="childTextArrow" presStyleLbl="fgAccFollowNode1" presStyleIdx="4" presStyleCnt="8">
        <dgm:presLayoutVars>
          <dgm:bulletEnabled val="1"/>
        </dgm:presLayoutVars>
      </dgm:prSet>
      <dgm:spPr/>
    </dgm:pt>
    <dgm:pt modelId="{4609817A-E5C3-4F4B-AF3E-81C76595BB10}" type="pres">
      <dgm:prSet presAssocID="{3AA4140A-A0F1-9C4F-9CAB-12EEDFD0256F}" presName="childTextArrow" presStyleLbl="fgAccFollowNode1" presStyleIdx="5" presStyleCnt="8">
        <dgm:presLayoutVars>
          <dgm:bulletEnabled val="1"/>
        </dgm:presLayoutVars>
      </dgm:prSet>
      <dgm:spPr/>
    </dgm:pt>
    <dgm:pt modelId="{67F295B1-A459-A445-9AC3-92E92B578C5A}" type="pres">
      <dgm:prSet presAssocID="{2BBD06CB-F902-F043-B1E2-9781DFC25C6E}" presName="childTextArrow" presStyleLbl="fgAccFollowNode1" presStyleIdx="6" presStyleCnt="8">
        <dgm:presLayoutVars>
          <dgm:bulletEnabled val="1"/>
        </dgm:presLayoutVars>
      </dgm:prSet>
      <dgm:spPr/>
    </dgm:pt>
    <dgm:pt modelId="{F7CF25C4-A526-BC40-93ED-019D7C20075C}" type="pres">
      <dgm:prSet presAssocID="{A0B72494-5CB4-8C42-A4A1-2BE2DA7C4B8D}" presName="childTextArrow" presStyleLbl="fgAccFollowNode1" presStyleIdx="7" presStyleCnt="8">
        <dgm:presLayoutVars>
          <dgm:bulletEnabled val="1"/>
        </dgm:presLayoutVars>
      </dgm:prSet>
      <dgm:spPr/>
    </dgm:pt>
  </dgm:ptLst>
  <dgm:cxnLst>
    <dgm:cxn modelId="{920EF00F-3003-DD4C-9BF3-9613BB0582DC}" type="presOf" srcId="{AB441DD4-C0B4-4242-BEF9-81463BDE8CCE}" destId="{142D32C7-8C7F-FB49-A384-DE09CA98CB85}" srcOrd="0" destOrd="0" presId="urn:microsoft.com/office/officeart/2005/8/layout/process4"/>
    <dgm:cxn modelId="{DBC6F310-5815-864D-829C-72BE8253822E}" srcId="{B517E08E-DD32-2A4E-8F00-E7571A1EAE6D}" destId="{E71F5ACC-34DE-EF46-AD92-A241785C5BEE}" srcOrd="1" destOrd="0" parTransId="{7D27BF75-773E-7148-B623-7CD2EA973D25}" sibTransId="{26D3AE78-62AF-3443-BF26-273E599CB3AE}"/>
    <dgm:cxn modelId="{2EBA1016-96BE-5F40-95FA-D7F750AECDCA}" type="presOf" srcId="{6F7C9EAE-C12A-A54E-87F3-CCEB1F26124F}" destId="{8220A206-EE96-9445-9804-A6655CFA397B}" srcOrd="0" destOrd="0" presId="urn:microsoft.com/office/officeart/2005/8/layout/process4"/>
    <dgm:cxn modelId="{5B7A051D-4469-E047-B56D-2F92939D0435}" type="presOf" srcId="{E71F5ACC-34DE-EF46-AD92-A241785C5BEE}" destId="{28763C3C-CF71-B644-89F3-A1FBE9D17275}" srcOrd="1" destOrd="0" presId="urn:microsoft.com/office/officeart/2005/8/layout/process4"/>
    <dgm:cxn modelId="{9A9BE21E-8627-3842-A93F-B3D7BD5A945E}" type="presOf" srcId="{51E2C9FE-8712-D949-B0D1-EB50136FAF85}" destId="{AA0C82EF-03E8-494B-AB53-00A25320D836}" srcOrd="0" destOrd="0" presId="urn:microsoft.com/office/officeart/2005/8/layout/process4"/>
    <dgm:cxn modelId="{08F00726-96EF-AC4F-ABC0-EE0ECAB3EB84}" type="presOf" srcId="{E71F5ACC-34DE-EF46-AD92-A241785C5BEE}" destId="{FD5E9251-B5F9-F14D-85BC-D7E055D9A194}" srcOrd="0" destOrd="0" presId="urn:microsoft.com/office/officeart/2005/8/layout/process4"/>
    <dgm:cxn modelId="{67D54F30-9330-564D-90F3-1ED0CCAB4BFC}" srcId="{E71F5ACC-34DE-EF46-AD92-A241785C5BEE}" destId="{51E2C9FE-8712-D949-B0D1-EB50136FAF85}" srcOrd="0" destOrd="0" parTransId="{A48D9C63-201B-7742-9E1B-861750DB0D66}" sibTransId="{1E8B2769-9FAD-F64F-9CE7-A66B336058E8}"/>
    <dgm:cxn modelId="{9CE5D744-D95E-B24C-8F80-AC84D9DB5BBE}" type="presOf" srcId="{6F7C9EAE-C12A-A54E-87F3-CCEB1F26124F}" destId="{72C925E5-1EC4-5545-A884-3B97224FB653}" srcOrd="1" destOrd="0" presId="urn:microsoft.com/office/officeart/2005/8/layout/process4"/>
    <dgm:cxn modelId="{8EB2DB45-3359-6C41-ADE3-3348D55BAF1B}" srcId="{EAB05415-3267-C647-ACD4-EF3A9E27B989}" destId="{546707C1-5302-A940-9A07-4B301B353D0C}" srcOrd="1" destOrd="0" parTransId="{594D39CA-112A-5746-B70B-46CC840C4EDB}" sibTransId="{9BFC046C-D8DF-DB49-8732-FF4F45179BFC}"/>
    <dgm:cxn modelId="{604CD64B-1F66-4E44-A7BE-CAAA629656F1}" type="presOf" srcId="{A0B72494-5CB4-8C42-A4A1-2BE2DA7C4B8D}" destId="{F7CF25C4-A526-BC40-93ED-019D7C20075C}" srcOrd="0" destOrd="0" presId="urn:microsoft.com/office/officeart/2005/8/layout/process4"/>
    <dgm:cxn modelId="{FDED596B-C359-BB41-A228-9E86C557ECAE}" srcId="{EAB05415-3267-C647-ACD4-EF3A9E27B989}" destId="{69634624-D018-604A-839F-C1243D20072D}" srcOrd="2" destOrd="0" parTransId="{EA2AAC2E-1C97-0246-8310-8AA620326803}" sibTransId="{2DB7A6B4-C4A7-AD44-9D12-F065C017865D}"/>
    <dgm:cxn modelId="{7C9FEA77-AEA3-D445-B4CF-79554B0A6D49}" type="presOf" srcId="{EAB05415-3267-C647-ACD4-EF3A9E27B989}" destId="{BDD8EF47-C2C3-4C48-8116-CC3292827D99}" srcOrd="0" destOrd="0" presId="urn:microsoft.com/office/officeart/2005/8/layout/process4"/>
    <dgm:cxn modelId="{F6315181-6CD3-D64E-8FCC-3A0D7F1D3D2B}" type="presOf" srcId="{B517E08E-DD32-2A4E-8F00-E7571A1EAE6D}" destId="{D8A49321-E5C8-A148-B6B0-B30D807398DF}" srcOrd="0" destOrd="0" presId="urn:microsoft.com/office/officeart/2005/8/layout/process4"/>
    <dgm:cxn modelId="{B230BA83-0970-DF43-9D4E-220C9D3C1E9D}" srcId="{EAB05415-3267-C647-ACD4-EF3A9E27B989}" destId="{A0B72494-5CB4-8C42-A4A1-2BE2DA7C4B8D}" srcOrd="5" destOrd="0" parTransId="{721E7B4D-924D-F64F-B361-737368FAB67E}" sibTransId="{20978874-24C4-E941-967B-A8CFFB4F61A0}"/>
    <dgm:cxn modelId="{6A596C8B-F276-B043-8045-3828BB2BFE52}" type="presOf" srcId="{69634624-D018-604A-839F-C1243D20072D}" destId="{9B5D88C3-7840-B944-91F5-D2D9F6259614}" srcOrd="0" destOrd="0" presId="urn:microsoft.com/office/officeart/2005/8/layout/process4"/>
    <dgm:cxn modelId="{FD7CB08C-7853-A649-817E-3A050BDBB26A}" type="presOf" srcId="{EAB05415-3267-C647-ACD4-EF3A9E27B989}" destId="{495CE92F-2506-B74F-9AA5-3C3B49E3659E}" srcOrd="1" destOrd="0" presId="urn:microsoft.com/office/officeart/2005/8/layout/process4"/>
    <dgm:cxn modelId="{39D20393-AEA2-AE44-BE25-FBDD8798C336}" type="presOf" srcId="{2BBD06CB-F902-F043-B1E2-9781DFC25C6E}" destId="{67F295B1-A459-A445-9AC3-92E92B578C5A}" srcOrd="0" destOrd="0" presId="urn:microsoft.com/office/officeart/2005/8/layout/process4"/>
    <dgm:cxn modelId="{0B340E93-1CF6-E743-AE3E-EBDE4B00DE78}" srcId="{6F7C9EAE-C12A-A54E-87F3-CCEB1F26124F}" destId="{7AC403B6-5A13-804F-9057-E7DA7AF06B3C}" srcOrd="0" destOrd="0" parTransId="{72FB9CD1-5E39-2F47-89DD-1FDF1EA6B1EC}" sibTransId="{4DDFE8DF-DAAE-5E40-AB61-9C8EC80FB02B}"/>
    <dgm:cxn modelId="{40F5BD9B-50C4-F34D-A479-E24425E2400D}" type="presOf" srcId="{546707C1-5302-A940-9A07-4B301B353D0C}" destId="{667C393D-D754-E644-97D8-E10685D23AF0}" srcOrd="0" destOrd="0" presId="urn:microsoft.com/office/officeart/2005/8/layout/process4"/>
    <dgm:cxn modelId="{AA2C8BAA-5893-5E43-8367-96B209A0546D}" srcId="{EAB05415-3267-C647-ACD4-EF3A9E27B989}" destId="{3AA4140A-A0F1-9C4F-9CAB-12EEDFD0256F}" srcOrd="3" destOrd="0" parTransId="{F6A635C8-0AF6-5A49-B2C5-09462FA1A0A6}" sibTransId="{B5646522-7335-DD49-AE43-EE8D25FDE0B6}"/>
    <dgm:cxn modelId="{1A0199AB-C487-054A-A42F-20F030C0E3FD}" srcId="{EAB05415-3267-C647-ACD4-EF3A9E27B989}" destId="{AB441DD4-C0B4-4242-BEF9-81463BDE8CCE}" srcOrd="0" destOrd="0" parTransId="{C92F7538-1251-5244-A032-F39E7EE6CC1E}" sibTransId="{829F78E4-3822-DB4F-A269-D77A8F77E2C3}"/>
    <dgm:cxn modelId="{960048E2-58DA-2E4E-8660-4292C373DC88}" srcId="{B517E08E-DD32-2A4E-8F00-E7571A1EAE6D}" destId="{6F7C9EAE-C12A-A54E-87F3-CCEB1F26124F}" srcOrd="2" destOrd="0" parTransId="{26F3FA09-0B4A-A647-BA28-19C4F319497D}" sibTransId="{DB6BE24A-C1D3-B349-9C37-19FA6675581D}"/>
    <dgm:cxn modelId="{CBC7D8EA-4AC7-4344-A537-8826EA631836}" srcId="{EAB05415-3267-C647-ACD4-EF3A9E27B989}" destId="{2BBD06CB-F902-F043-B1E2-9781DFC25C6E}" srcOrd="4" destOrd="0" parTransId="{551DDEBC-89A0-9E41-82DA-324900F7E386}" sibTransId="{5D471C38-BAAC-944E-A358-9C55C8C2A13B}"/>
    <dgm:cxn modelId="{A4A998F4-DD95-8D4B-B6EB-77CFE2F1C3A9}" type="presOf" srcId="{7AC403B6-5A13-804F-9057-E7DA7AF06B3C}" destId="{85EE99B4-52FD-EE4E-8A81-9EF8BE90EBDB}" srcOrd="0" destOrd="0" presId="urn:microsoft.com/office/officeart/2005/8/layout/process4"/>
    <dgm:cxn modelId="{BC58D3F6-A3AB-5A49-ABE2-6FA08457F7C0}" type="presOf" srcId="{3AA4140A-A0F1-9C4F-9CAB-12EEDFD0256F}" destId="{4609817A-E5C3-4F4B-AF3E-81C76595BB10}" srcOrd="0" destOrd="0" presId="urn:microsoft.com/office/officeart/2005/8/layout/process4"/>
    <dgm:cxn modelId="{3130A5FC-F1A6-DB42-AEAD-D977E4864459}" srcId="{B517E08E-DD32-2A4E-8F00-E7571A1EAE6D}" destId="{EAB05415-3267-C647-ACD4-EF3A9E27B989}" srcOrd="0" destOrd="0" parTransId="{D454F1FA-D746-7D48-9358-65843F67A6C3}" sibTransId="{5BA81A32-36EC-7D40-AF84-586996A4FD62}"/>
    <dgm:cxn modelId="{061E24F2-6693-894B-84FE-33BB7D42B16E}" type="presParOf" srcId="{D8A49321-E5C8-A148-B6B0-B30D807398DF}" destId="{57AE1E99-18A9-FB4F-98D1-84DAB7D29058}" srcOrd="0" destOrd="0" presId="urn:microsoft.com/office/officeart/2005/8/layout/process4"/>
    <dgm:cxn modelId="{B1B49E03-155E-FA4B-8B84-C26E3E807C4D}" type="presParOf" srcId="{57AE1E99-18A9-FB4F-98D1-84DAB7D29058}" destId="{8220A206-EE96-9445-9804-A6655CFA397B}" srcOrd="0" destOrd="0" presId="urn:microsoft.com/office/officeart/2005/8/layout/process4"/>
    <dgm:cxn modelId="{4A4DB258-9834-C141-AA6B-537DFA261E5C}" type="presParOf" srcId="{57AE1E99-18A9-FB4F-98D1-84DAB7D29058}" destId="{72C925E5-1EC4-5545-A884-3B97224FB653}" srcOrd="1" destOrd="0" presId="urn:microsoft.com/office/officeart/2005/8/layout/process4"/>
    <dgm:cxn modelId="{4BD4BC36-291B-4846-9D51-610A727CD4DD}" type="presParOf" srcId="{57AE1E99-18A9-FB4F-98D1-84DAB7D29058}" destId="{46E1631D-8DFF-F149-B0E0-59305EDD32AA}" srcOrd="2" destOrd="0" presId="urn:microsoft.com/office/officeart/2005/8/layout/process4"/>
    <dgm:cxn modelId="{1CDE94D5-C5B9-5A45-8E18-AA1D91556047}" type="presParOf" srcId="{46E1631D-8DFF-F149-B0E0-59305EDD32AA}" destId="{85EE99B4-52FD-EE4E-8A81-9EF8BE90EBDB}" srcOrd="0" destOrd="0" presId="urn:microsoft.com/office/officeart/2005/8/layout/process4"/>
    <dgm:cxn modelId="{B91DD151-5891-384C-AF15-D36988315505}" type="presParOf" srcId="{D8A49321-E5C8-A148-B6B0-B30D807398DF}" destId="{EFCA1F7A-6428-E744-95D9-2448C79FD289}" srcOrd="1" destOrd="0" presId="urn:microsoft.com/office/officeart/2005/8/layout/process4"/>
    <dgm:cxn modelId="{3CE98972-2C37-D944-BC75-A8E8412FF615}" type="presParOf" srcId="{D8A49321-E5C8-A148-B6B0-B30D807398DF}" destId="{3356FD66-5CA8-8046-A2BA-148796D973B9}" srcOrd="2" destOrd="0" presId="urn:microsoft.com/office/officeart/2005/8/layout/process4"/>
    <dgm:cxn modelId="{76753864-B02D-F548-8F4C-634A9EE8EC97}" type="presParOf" srcId="{3356FD66-5CA8-8046-A2BA-148796D973B9}" destId="{FD5E9251-B5F9-F14D-85BC-D7E055D9A194}" srcOrd="0" destOrd="0" presId="urn:microsoft.com/office/officeart/2005/8/layout/process4"/>
    <dgm:cxn modelId="{92DB7F7D-FCCE-BC48-BF8B-9912547D4A14}" type="presParOf" srcId="{3356FD66-5CA8-8046-A2BA-148796D973B9}" destId="{28763C3C-CF71-B644-89F3-A1FBE9D17275}" srcOrd="1" destOrd="0" presId="urn:microsoft.com/office/officeart/2005/8/layout/process4"/>
    <dgm:cxn modelId="{9F355CF5-BD64-A243-8E85-FA173316FDD2}" type="presParOf" srcId="{3356FD66-5CA8-8046-A2BA-148796D973B9}" destId="{2C47D6A0-2527-814E-BE9A-9FD16733230B}" srcOrd="2" destOrd="0" presId="urn:microsoft.com/office/officeart/2005/8/layout/process4"/>
    <dgm:cxn modelId="{38B6D882-F46F-2A41-AA6D-D13F754BB8AA}" type="presParOf" srcId="{2C47D6A0-2527-814E-BE9A-9FD16733230B}" destId="{AA0C82EF-03E8-494B-AB53-00A25320D836}" srcOrd="0" destOrd="0" presId="urn:microsoft.com/office/officeart/2005/8/layout/process4"/>
    <dgm:cxn modelId="{CFD53D6B-6456-F94F-A34C-39092BEFD81F}" type="presParOf" srcId="{D8A49321-E5C8-A148-B6B0-B30D807398DF}" destId="{6CD8A915-585B-494A-8ED6-ADFBB94C0311}" srcOrd="3" destOrd="0" presId="urn:microsoft.com/office/officeart/2005/8/layout/process4"/>
    <dgm:cxn modelId="{B03EC0D4-1400-4A4C-9C0E-31492F2D5396}" type="presParOf" srcId="{D8A49321-E5C8-A148-B6B0-B30D807398DF}" destId="{ADAE7CF5-FD7C-BA40-B153-C9EF76F888FE}" srcOrd="4" destOrd="0" presId="urn:microsoft.com/office/officeart/2005/8/layout/process4"/>
    <dgm:cxn modelId="{F83C53F5-E259-154A-93ED-6474BFCBC466}" type="presParOf" srcId="{ADAE7CF5-FD7C-BA40-B153-C9EF76F888FE}" destId="{BDD8EF47-C2C3-4C48-8116-CC3292827D99}" srcOrd="0" destOrd="0" presId="urn:microsoft.com/office/officeart/2005/8/layout/process4"/>
    <dgm:cxn modelId="{A5A46274-CB6E-D547-A194-75A7E0FC9B0B}" type="presParOf" srcId="{ADAE7CF5-FD7C-BA40-B153-C9EF76F888FE}" destId="{495CE92F-2506-B74F-9AA5-3C3B49E3659E}" srcOrd="1" destOrd="0" presId="urn:microsoft.com/office/officeart/2005/8/layout/process4"/>
    <dgm:cxn modelId="{254D3A7B-9568-834E-A203-38C748492C23}" type="presParOf" srcId="{ADAE7CF5-FD7C-BA40-B153-C9EF76F888FE}" destId="{30714806-61E9-AA40-956F-2E5E151FD7F5}" srcOrd="2" destOrd="0" presId="urn:microsoft.com/office/officeart/2005/8/layout/process4"/>
    <dgm:cxn modelId="{9A827F89-6E43-2C4E-A0E9-2F2C574782D7}" type="presParOf" srcId="{30714806-61E9-AA40-956F-2E5E151FD7F5}" destId="{142D32C7-8C7F-FB49-A384-DE09CA98CB85}" srcOrd="0" destOrd="0" presId="urn:microsoft.com/office/officeart/2005/8/layout/process4"/>
    <dgm:cxn modelId="{EF3070CC-C50E-0C46-B2AA-69AFC1865800}" type="presParOf" srcId="{30714806-61E9-AA40-956F-2E5E151FD7F5}" destId="{667C393D-D754-E644-97D8-E10685D23AF0}" srcOrd="1" destOrd="0" presId="urn:microsoft.com/office/officeart/2005/8/layout/process4"/>
    <dgm:cxn modelId="{D86CC9A9-BC08-9548-92EA-882E903181DC}" type="presParOf" srcId="{30714806-61E9-AA40-956F-2E5E151FD7F5}" destId="{9B5D88C3-7840-B944-91F5-D2D9F6259614}" srcOrd="2" destOrd="0" presId="urn:microsoft.com/office/officeart/2005/8/layout/process4"/>
    <dgm:cxn modelId="{7164B08E-1E8A-4B41-ADFB-C41B109073E8}" type="presParOf" srcId="{30714806-61E9-AA40-956F-2E5E151FD7F5}" destId="{4609817A-E5C3-4F4B-AF3E-81C76595BB10}" srcOrd="3" destOrd="0" presId="urn:microsoft.com/office/officeart/2005/8/layout/process4"/>
    <dgm:cxn modelId="{A32EE282-C6F7-D546-9728-1F539B289462}" type="presParOf" srcId="{30714806-61E9-AA40-956F-2E5E151FD7F5}" destId="{67F295B1-A459-A445-9AC3-92E92B578C5A}" srcOrd="4" destOrd="0" presId="urn:microsoft.com/office/officeart/2005/8/layout/process4"/>
    <dgm:cxn modelId="{CB163801-DD74-7347-988A-97493D128325}" type="presParOf" srcId="{30714806-61E9-AA40-956F-2E5E151FD7F5}" destId="{F7CF25C4-A526-BC40-93ED-019D7C20075C}" srcOrd="5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DCD8D8-F35E-7D4B-BCC2-F40C37AC3D9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AC00C-0BCA-AF43-8EBB-B8954C67E011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AEP is a comprehensive external analysis of source, media, and transformations</a:t>
          </a:r>
        </a:p>
      </dgm:t>
    </dgm:pt>
    <dgm:pt modelId="{DAF3BADA-5B2B-3D45-96B4-1504042E6C37}" type="parTrans" cxnId="{BCE314CA-D0D6-6241-B064-3C70D9220B99}">
      <dgm:prSet/>
      <dgm:spPr/>
      <dgm:t>
        <a:bodyPr/>
        <a:lstStyle/>
        <a:p>
          <a:endParaRPr lang="en-US"/>
        </a:p>
      </dgm:t>
    </dgm:pt>
    <dgm:pt modelId="{EF16D806-D8EA-9F4E-8E39-04ED65281597}" type="sibTrans" cxnId="{BCE314CA-D0D6-6241-B064-3C70D9220B99}">
      <dgm:prSet/>
      <dgm:spPr/>
      <dgm:t>
        <a:bodyPr/>
        <a:lstStyle/>
        <a:p>
          <a:endParaRPr lang="en-US"/>
        </a:p>
      </dgm:t>
    </dgm:pt>
    <dgm:pt modelId="{37E93169-81F0-594B-B4C3-DE2C52A18E61}">
      <dgm:prSet phldrT="[Text]"/>
      <dgm:spPr>
        <a:solidFill>
          <a:srgbClr val="61A424"/>
        </a:solidFill>
      </dgm:spPr>
      <dgm:t>
        <a:bodyPr/>
        <a:lstStyle/>
        <a:p>
          <a:r>
            <a:rPr lang="en-US" b="0" i="0" dirty="0"/>
            <a:t>AOPs provide a linkage specific biological target, pathway or process by a stressor and an adverse outcome(s) considered relevant to risk assessment</a:t>
          </a:r>
          <a:endParaRPr lang="en-US" dirty="0"/>
        </a:p>
      </dgm:t>
    </dgm:pt>
    <dgm:pt modelId="{753167ED-16F7-AC48-8E90-94F492064F73}" type="parTrans" cxnId="{BC274021-FA73-CD48-BC4B-C198C6B84FE5}">
      <dgm:prSet/>
      <dgm:spPr/>
      <dgm:t>
        <a:bodyPr/>
        <a:lstStyle/>
        <a:p>
          <a:endParaRPr lang="en-US"/>
        </a:p>
      </dgm:t>
    </dgm:pt>
    <dgm:pt modelId="{44294A43-F2C5-AF43-9937-FE8F65E084E3}" type="sibTrans" cxnId="{BC274021-FA73-CD48-BC4B-C198C6B84FE5}">
      <dgm:prSet/>
      <dgm:spPr/>
      <dgm:t>
        <a:bodyPr/>
        <a:lstStyle/>
        <a:p>
          <a:endParaRPr lang="en-US"/>
        </a:p>
      </dgm:t>
    </dgm:pt>
    <dgm:pt modelId="{A595F39A-F16C-A24F-A402-F03F674B5169}" type="pres">
      <dgm:prSet presAssocID="{39DCD8D8-F35E-7D4B-BCC2-F40C37AC3D98}" presName="diagram" presStyleCnt="0">
        <dgm:presLayoutVars>
          <dgm:dir/>
          <dgm:resizeHandles val="exact"/>
        </dgm:presLayoutVars>
      </dgm:prSet>
      <dgm:spPr/>
    </dgm:pt>
    <dgm:pt modelId="{EE331123-BC91-934B-9ED2-BFDDEBDD168C}" type="pres">
      <dgm:prSet presAssocID="{2C2AC00C-0BCA-AF43-8EBB-B8954C67E011}" presName="node" presStyleLbl="node1" presStyleIdx="0" presStyleCnt="2" custLinFactY="5472" custLinFactNeighborX="-66583" custLinFactNeighborY="100000">
        <dgm:presLayoutVars>
          <dgm:bulletEnabled val="1"/>
        </dgm:presLayoutVars>
      </dgm:prSet>
      <dgm:spPr/>
    </dgm:pt>
    <dgm:pt modelId="{BA320C0C-CA14-C349-A5B4-AEA83F6EE4FD}" type="pres">
      <dgm:prSet presAssocID="{EF16D806-D8EA-9F4E-8E39-04ED65281597}" presName="sibTrans" presStyleCnt="0"/>
      <dgm:spPr/>
    </dgm:pt>
    <dgm:pt modelId="{51B24865-C95C-AF42-A600-9E19A2D5B73A}" type="pres">
      <dgm:prSet presAssocID="{37E93169-81F0-594B-B4C3-DE2C52A18E61}" presName="node" presStyleLbl="node1" presStyleIdx="1" presStyleCnt="2" custLinFactNeighborX="551" custLinFactNeighborY="53195">
        <dgm:presLayoutVars>
          <dgm:bulletEnabled val="1"/>
        </dgm:presLayoutVars>
      </dgm:prSet>
      <dgm:spPr/>
    </dgm:pt>
  </dgm:ptLst>
  <dgm:cxnLst>
    <dgm:cxn modelId="{BC274021-FA73-CD48-BC4B-C198C6B84FE5}" srcId="{39DCD8D8-F35E-7D4B-BCC2-F40C37AC3D98}" destId="{37E93169-81F0-594B-B4C3-DE2C52A18E61}" srcOrd="1" destOrd="0" parTransId="{753167ED-16F7-AC48-8E90-94F492064F73}" sibTransId="{44294A43-F2C5-AF43-9937-FE8F65E084E3}"/>
    <dgm:cxn modelId="{FF40A48D-71F1-E44E-983A-B80FC2694876}" type="presOf" srcId="{2C2AC00C-0BCA-AF43-8EBB-B8954C67E011}" destId="{EE331123-BC91-934B-9ED2-BFDDEBDD168C}" srcOrd="0" destOrd="0" presId="urn:microsoft.com/office/officeart/2005/8/layout/default"/>
    <dgm:cxn modelId="{0677F7A3-0082-384B-8AB8-F7B208DE581A}" type="presOf" srcId="{39DCD8D8-F35E-7D4B-BCC2-F40C37AC3D98}" destId="{A595F39A-F16C-A24F-A402-F03F674B5169}" srcOrd="0" destOrd="0" presId="urn:microsoft.com/office/officeart/2005/8/layout/default"/>
    <dgm:cxn modelId="{EE1B57B6-8404-4E45-B6B6-3446E9BF0435}" type="presOf" srcId="{37E93169-81F0-594B-B4C3-DE2C52A18E61}" destId="{51B24865-C95C-AF42-A600-9E19A2D5B73A}" srcOrd="0" destOrd="0" presId="urn:microsoft.com/office/officeart/2005/8/layout/default"/>
    <dgm:cxn modelId="{BCE314CA-D0D6-6241-B064-3C70D9220B99}" srcId="{39DCD8D8-F35E-7D4B-BCC2-F40C37AC3D98}" destId="{2C2AC00C-0BCA-AF43-8EBB-B8954C67E011}" srcOrd="0" destOrd="0" parTransId="{DAF3BADA-5B2B-3D45-96B4-1504042E6C37}" sibTransId="{EF16D806-D8EA-9F4E-8E39-04ED65281597}"/>
    <dgm:cxn modelId="{019FF41F-7CCF-9D46-BE13-1BD3B64038B8}" type="presParOf" srcId="{A595F39A-F16C-A24F-A402-F03F674B5169}" destId="{EE331123-BC91-934B-9ED2-BFDDEBDD168C}" srcOrd="0" destOrd="0" presId="urn:microsoft.com/office/officeart/2005/8/layout/default"/>
    <dgm:cxn modelId="{A40CBBBA-AB94-D241-A1CF-EDCB9D9BBBF3}" type="presParOf" srcId="{A595F39A-F16C-A24F-A402-F03F674B5169}" destId="{BA320C0C-CA14-C349-A5B4-AEA83F6EE4FD}" srcOrd="1" destOrd="0" presId="urn:microsoft.com/office/officeart/2005/8/layout/default"/>
    <dgm:cxn modelId="{16502924-DC75-5443-9E20-AA94ECB80F18}" type="presParOf" srcId="{A595F39A-F16C-A24F-A402-F03F674B5169}" destId="{51B24865-C95C-AF42-A600-9E19A2D5B73A}" srcOrd="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97C18-C665-1B45-AB2C-7D5088B3E225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CC823-2577-E648-B325-C2EED0C93553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External Exposure </a:t>
          </a:r>
        </a:p>
      </dgm:t>
    </dgm:pt>
    <dgm:pt modelId="{91ABDC95-EC01-2C43-A1D7-9388FF7B2570}" type="parTrans" cxnId="{CE44ECAB-A37C-214C-AA4A-DBD3EE0C8375}">
      <dgm:prSet/>
      <dgm:spPr/>
      <dgm:t>
        <a:bodyPr/>
        <a:lstStyle/>
        <a:p>
          <a:endParaRPr lang="en-US"/>
        </a:p>
      </dgm:t>
    </dgm:pt>
    <dgm:pt modelId="{4B979285-E488-6042-B158-B2940A361267}" type="sibTrans" cxnId="{CE44ECAB-A37C-214C-AA4A-DBD3EE0C8375}">
      <dgm:prSet/>
      <dgm:spPr/>
      <dgm:t>
        <a:bodyPr/>
        <a:lstStyle/>
        <a:p>
          <a:endParaRPr lang="en-US"/>
        </a:p>
      </dgm:t>
    </dgm:pt>
    <dgm:pt modelId="{E04155EE-9D57-A242-8CD8-04BB21923FC5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Geospatial models:</a:t>
          </a:r>
        </a:p>
      </dgm:t>
    </dgm:pt>
    <dgm:pt modelId="{36091944-0869-9C49-83F8-69E7BE7AE3E3}" type="parTrans" cxnId="{5261926E-DE9F-384E-A03B-AB5A92C94427}">
      <dgm:prSet/>
      <dgm:spPr/>
      <dgm:t>
        <a:bodyPr/>
        <a:lstStyle/>
        <a:p>
          <a:endParaRPr lang="en-US"/>
        </a:p>
      </dgm:t>
    </dgm:pt>
    <dgm:pt modelId="{CD5B7574-0351-544D-8160-D44541205756}" type="sibTrans" cxnId="{5261926E-DE9F-384E-A03B-AB5A92C94427}">
      <dgm:prSet/>
      <dgm:spPr/>
      <dgm:t>
        <a:bodyPr/>
        <a:lstStyle/>
        <a:p>
          <a:endParaRPr lang="en-US"/>
        </a:p>
      </dgm:t>
    </dgm:pt>
    <dgm:pt modelId="{4E81ED71-5AA8-654E-9D5C-D0F15BD9322E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Gaussian process, land-use regression, chemical transport</a:t>
          </a:r>
        </a:p>
      </dgm:t>
    </dgm:pt>
    <dgm:pt modelId="{86BE4822-7FE2-434F-939E-CB7E4F8E6AB7}" type="parTrans" cxnId="{6CAE01EE-8ECD-8B48-B764-4F7F273F785D}">
      <dgm:prSet/>
      <dgm:spPr/>
      <dgm:t>
        <a:bodyPr/>
        <a:lstStyle/>
        <a:p>
          <a:endParaRPr lang="en-US"/>
        </a:p>
      </dgm:t>
    </dgm:pt>
    <dgm:pt modelId="{EA33BF6D-4044-8449-8061-15CB808A5EBD}" type="sibTrans" cxnId="{6CAE01EE-8ECD-8B48-B764-4F7F273F785D}">
      <dgm:prSet/>
      <dgm:spPr/>
      <dgm:t>
        <a:bodyPr/>
        <a:lstStyle/>
        <a:p>
          <a:endParaRPr lang="en-US"/>
        </a:p>
      </dgm:t>
    </dgm:pt>
    <dgm:pt modelId="{1B001354-7A4C-9449-B309-4DA3CAEABAC1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Internal Exposure</a:t>
          </a:r>
        </a:p>
      </dgm:t>
    </dgm:pt>
    <dgm:pt modelId="{1E0D51D1-75DE-3E43-A750-CF46241066AC}" type="parTrans" cxnId="{B9771DE6-F3D9-BC49-8EE3-E31B646C8900}">
      <dgm:prSet/>
      <dgm:spPr/>
      <dgm:t>
        <a:bodyPr/>
        <a:lstStyle/>
        <a:p>
          <a:endParaRPr lang="en-US"/>
        </a:p>
      </dgm:t>
    </dgm:pt>
    <dgm:pt modelId="{5CC36DF3-FF72-DA43-9325-0E4CD3C20567}" type="sibTrans" cxnId="{B9771DE6-F3D9-BC49-8EE3-E31B646C8900}">
      <dgm:prSet/>
      <dgm:spPr/>
      <dgm:t>
        <a:bodyPr/>
        <a:lstStyle/>
        <a:p>
          <a:endParaRPr lang="en-US"/>
        </a:p>
      </dgm:t>
    </dgm:pt>
    <dgm:pt modelId="{AAA1480B-FACE-D247-BF02-E21FFA9B0C4A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Inhalation, Ingestion, Dermal absorption</a:t>
          </a:r>
        </a:p>
      </dgm:t>
    </dgm:pt>
    <dgm:pt modelId="{90F9D579-1453-3540-9299-63796011BD23}" type="parTrans" cxnId="{7BA3ECB3-7F07-264E-AD52-9AB8543EBDDE}">
      <dgm:prSet/>
      <dgm:spPr/>
      <dgm:t>
        <a:bodyPr/>
        <a:lstStyle/>
        <a:p>
          <a:endParaRPr lang="en-US"/>
        </a:p>
      </dgm:t>
    </dgm:pt>
    <dgm:pt modelId="{FFB628FF-DB4F-D241-A15D-27A3E6390687}" type="sibTrans" cxnId="{7BA3ECB3-7F07-264E-AD52-9AB8543EBDDE}">
      <dgm:prSet/>
      <dgm:spPr/>
      <dgm:t>
        <a:bodyPr/>
        <a:lstStyle/>
        <a:p>
          <a:endParaRPr lang="en-US"/>
        </a:p>
      </dgm:t>
    </dgm:pt>
    <dgm:pt modelId="{2FE0A896-A3F8-1446-B455-355C4519F90C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In vitro equivalent dose</a:t>
          </a:r>
        </a:p>
      </dgm:t>
    </dgm:pt>
    <dgm:pt modelId="{3ECDC484-906D-1642-B593-3B816A3D2C6F}" type="parTrans" cxnId="{0D6F07F8-53A3-604D-A9D2-2D3BF04998DB}">
      <dgm:prSet/>
      <dgm:spPr/>
      <dgm:t>
        <a:bodyPr/>
        <a:lstStyle/>
        <a:p>
          <a:endParaRPr lang="en-US"/>
        </a:p>
      </dgm:t>
    </dgm:pt>
    <dgm:pt modelId="{81A4F5F2-1995-8B41-A0AF-7A1DDAC6AD7F}" type="sibTrans" cxnId="{0D6F07F8-53A3-604D-A9D2-2D3BF04998DB}">
      <dgm:prSet/>
      <dgm:spPr/>
      <dgm:t>
        <a:bodyPr/>
        <a:lstStyle/>
        <a:p>
          <a:endParaRPr lang="en-US"/>
        </a:p>
      </dgm:t>
    </dgm:pt>
    <dgm:pt modelId="{CBDC71F0-4037-7646-B711-82861076B2B8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Physiologically Based Toxicokinetic Models</a:t>
          </a:r>
          <a:endParaRPr lang="en-US" i="1" dirty="0"/>
        </a:p>
      </dgm:t>
    </dgm:pt>
    <dgm:pt modelId="{9D2F2455-CA2C-2E4B-BDCA-65A65A3CD7F4}" type="parTrans" cxnId="{A9F16D6A-FE75-D243-851C-D1AEF09372DC}">
      <dgm:prSet/>
      <dgm:spPr/>
      <dgm:t>
        <a:bodyPr/>
        <a:lstStyle/>
        <a:p>
          <a:endParaRPr lang="en-US"/>
        </a:p>
      </dgm:t>
    </dgm:pt>
    <dgm:pt modelId="{2433D528-7D54-F849-801C-DECC23C94FBB}" type="sibTrans" cxnId="{A9F16D6A-FE75-D243-851C-D1AEF09372DC}">
      <dgm:prSet/>
      <dgm:spPr/>
      <dgm:t>
        <a:bodyPr/>
        <a:lstStyle/>
        <a:p>
          <a:endParaRPr lang="en-US"/>
        </a:p>
      </dgm:t>
    </dgm:pt>
    <dgm:pt modelId="{4910BCE3-91A5-6C4E-86DC-1273862915AB}">
      <dgm:prSet/>
      <dgm:spPr>
        <a:solidFill>
          <a:srgbClr val="61A424"/>
        </a:solidFill>
      </dgm:spPr>
      <dgm:t>
        <a:bodyPr/>
        <a:lstStyle/>
        <a:p>
          <a:r>
            <a:rPr lang="en-US" dirty="0"/>
            <a:t>Dose Response Modeling</a:t>
          </a:r>
        </a:p>
      </dgm:t>
    </dgm:pt>
    <dgm:pt modelId="{B0B21AC1-3526-944E-ACB5-676F8B7DC921}" type="parTrans" cxnId="{10C75001-A5BA-A044-9CDB-022475A59F8F}">
      <dgm:prSet/>
      <dgm:spPr/>
      <dgm:t>
        <a:bodyPr/>
        <a:lstStyle/>
        <a:p>
          <a:endParaRPr lang="en-US"/>
        </a:p>
      </dgm:t>
    </dgm:pt>
    <dgm:pt modelId="{5F55932B-DAB9-E54D-A58A-A8FBB6FEE64B}" type="sibTrans" cxnId="{10C75001-A5BA-A044-9CDB-022475A59F8F}">
      <dgm:prSet/>
      <dgm:spPr/>
      <dgm:t>
        <a:bodyPr/>
        <a:lstStyle/>
        <a:p>
          <a:endParaRPr lang="en-US"/>
        </a:p>
      </dgm:t>
    </dgm:pt>
    <dgm:pt modelId="{8D490646-31EC-E545-85C0-1B2DB906DF4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Toxicological Mixtures Predictions</a:t>
          </a:r>
        </a:p>
      </dgm:t>
    </dgm:pt>
    <dgm:pt modelId="{39BCB6DF-688C-3740-B5BE-C6FA96A4DFD4}" type="parTrans" cxnId="{B081C86D-3F2A-6249-AD59-5232CAD39699}">
      <dgm:prSet/>
      <dgm:spPr/>
      <dgm:t>
        <a:bodyPr/>
        <a:lstStyle/>
        <a:p>
          <a:endParaRPr lang="en-US"/>
        </a:p>
      </dgm:t>
    </dgm:pt>
    <dgm:pt modelId="{538C491F-1207-2C46-97B4-045368B3864C}" type="sibTrans" cxnId="{B081C86D-3F2A-6249-AD59-5232CAD39699}">
      <dgm:prSet/>
      <dgm:spPr/>
      <dgm:t>
        <a:bodyPr/>
        <a:lstStyle/>
        <a:p>
          <a:endParaRPr lang="en-US"/>
        </a:p>
      </dgm:t>
    </dgm:pt>
    <dgm:pt modelId="{2349E0C5-FD13-4549-B6C6-58D83E2B2F87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Generalized Concentration Addition, Independent Action</a:t>
          </a:r>
        </a:p>
      </dgm:t>
    </dgm:pt>
    <dgm:pt modelId="{6FF7BF5D-B7DA-D04D-A3DC-B12C749428FC}" type="parTrans" cxnId="{64C37E89-9776-9D44-8F14-B36D083B8EF9}">
      <dgm:prSet/>
      <dgm:spPr/>
      <dgm:t>
        <a:bodyPr/>
        <a:lstStyle/>
        <a:p>
          <a:endParaRPr lang="en-US"/>
        </a:p>
      </dgm:t>
    </dgm:pt>
    <dgm:pt modelId="{CC5FE3F6-ECA3-7346-B403-B78A19AA3037}" type="sibTrans" cxnId="{64C37E89-9776-9D44-8F14-B36D083B8EF9}">
      <dgm:prSet/>
      <dgm:spPr/>
      <dgm:t>
        <a:bodyPr/>
        <a:lstStyle/>
        <a:p>
          <a:endParaRPr lang="en-US"/>
        </a:p>
      </dgm:t>
    </dgm:pt>
    <dgm:pt modelId="{B21242A7-0A09-5A45-9C49-CB4F150A9926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IVIVE</a:t>
          </a:r>
          <a:endParaRPr lang="en-US" i="1" dirty="0"/>
        </a:p>
      </dgm:t>
    </dgm:pt>
    <dgm:pt modelId="{59509742-B501-F346-8ED5-10D40767DEFB}" type="parTrans" cxnId="{F399B636-271F-E442-89C0-8F1D02BB5339}">
      <dgm:prSet/>
      <dgm:spPr/>
      <dgm:t>
        <a:bodyPr/>
        <a:lstStyle/>
        <a:p>
          <a:endParaRPr lang="en-US"/>
        </a:p>
      </dgm:t>
    </dgm:pt>
    <dgm:pt modelId="{AD2478C2-BBAA-B648-9C2A-0C8F5D9B818E}" type="sibTrans" cxnId="{F399B636-271F-E442-89C0-8F1D02BB5339}">
      <dgm:prSet/>
      <dgm:spPr/>
      <dgm:t>
        <a:bodyPr/>
        <a:lstStyle/>
        <a:p>
          <a:endParaRPr lang="en-US"/>
        </a:p>
      </dgm:t>
    </dgm:pt>
    <dgm:pt modelId="{52081F27-289C-F240-AD74-7CB5332D9ABB}" type="pres">
      <dgm:prSet presAssocID="{24F97C18-C665-1B45-AB2C-7D5088B3E225}" presName="linearFlow" presStyleCnt="0">
        <dgm:presLayoutVars>
          <dgm:dir/>
          <dgm:animLvl val="lvl"/>
          <dgm:resizeHandles val="exact"/>
        </dgm:presLayoutVars>
      </dgm:prSet>
      <dgm:spPr/>
    </dgm:pt>
    <dgm:pt modelId="{0EE83EFA-9B93-5E45-8044-03624EF113B7}" type="pres">
      <dgm:prSet presAssocID="{239CC823-2577-E648-B325-C2EED0C93553}" presName="composite" presStyleCnt="0"/>
      <dgm:spPr/>
    </dgm:pt>
    <dgm:pt modelId="{8DE96032-5FAA-D743-86EC-52E3D9498BC2}" type="pres">
      <dgm:prSet presAssocID="{239CC823-2577-E648-B325-C2EED0C9355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290DFF26-3ED2-244C-8C8D-7F63BEAA4604}" type="pres">
      <dgm:prSet presAssocID="{239CC823-2577-E648-B325-C2EED0C93553}" presName="descendantText" presStyleLbl="alignAcc1" presStyleIdx="0" presStyleCnt="4">
        <dgm:presLayoutVars>
          <dgm:bulletEnabled val="1"/>
        </dgm:presLayoutVars>
      </dgm:prSet>
      <dgm:spPr/>
    </dgm:pt>
    <dgm:pt modelId="{E18CF1EC-E7B8-484D-9E91-A294410A2C97}" type="pres">
      <dgm:prSet presAssocID="{4B979285-E488-6042-B158-B2940A361267}" presName="sp" presStyleCnt="0"/>
      <dgm:spPr/>
    </dgm:pt>
    <dgm:pt modelId="{AE86ED23-0965-A04B-8C08-C81BAE168C63}" type="pres">
      <dgm:prSet presAssocID="{1B001354-7A4C-9449-B309-4DA3CAEABAC1}" presName="composite" presStyleCnt="0"/>
      <dgm:spPr/>
    </dgm:pt>
    <dgm:pt modelId="{D6E30661-5C52-A545-98C0-FF976C1F9FA9}" type="pres">
      <dgm:prSet presAssocID="{1B001354-7A4C-9449-B309-4DA3CAEABAC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2C4A9523-9F71-5D4E-B4B6-515BD777A504}" type="pres">
      <dgm:prSet presAssocID="{1B001354-7A4C-9449-B309-4DA3CAEABAC1}" presName="descendantText" presStyleLbl="alignAcc1" presStyleIdx="1" presStyleCnt="4">
        <dgm:presLayoutVars>
          <dgm:bulletEnabled val="1"/>
        </dgm:presLayoutVars>
      </dgm:prSet>
      <dgm:spPr/>
    </dgm:pt>
    <dgm:pt modelId="{5EF91D65-A6EC-7A42-8D79-DC370B14C61E}" type="pres">
      <dgm:prSet presAssocID="{5CC36DF3-FF72-DA43-9325-0E4CD3C20567}" presName="sp" presStyleCnt="0"/>
      <dgm:spPr/>
    </dgm:pt>
    <dgm:pt modelId="{D5EC11C6-8FB7-3846-AF01-5D3D062766EB}" type="pres">
      <dgm:prSet presAssocID="{2FE0A896-A3F8-1446-B455-355C4519F90C}" presName="composite" presStyleCnt="0"/>
      <dgm:spPr/>
    </dgm:pt>
    <dgm:pt modelId="{F7E4C3A7-9A6A-6B4F-B93E-561898465036}" type="pres">
      <dgm:prSet presAssocID="{2FE0A896-A3F8-1446-B455-355C4519F9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52D0E396-771D-304B-A9AB-EAA838207900}" type="pres">
      <dgm:prSet presAssocID="{2FE0A896-A3F8-1446-B455-355C4519F90C}" presName="descendantText" presStyleLbl="alignAcc1" presStyleIdx="2" presStyleCnt="4">
        <dgm:presLayoutVars>
          <dgm:bulletEnabled val="1"/>
        </dgm:presLayoutVars>
      </dgm:prSet>
      <dgm:spPr/>
    </dgm:pt>
    <dgm:pt modelId="{738A5BA0-CC35-8544-829F-162C78E2EB97}" type="pres">
      <dgm:prSet presAssocID="{81A4F5F2-1995-8B41-A0AF-7A1DDAC6AD7F}" presName="sp" presStyleCnt="0"/>
      <dgm:spPr/>
    </dgm:pt>
    <dgm:pt modelId="{B0F83903-2C8B-A943-B7D2-50F90D234840}" type="pres">
      <dgm:prSet presAssocID="{4910BCE3-91A5-6C4E-86DC-1273862915AB}" presName="composite" presStyleCnt="0"/>
      <dgm:spPr/>
    </dgm:pt>
    <dgm:pt modelId="{4B33776B-E8A7-CE4D-8E80-0ED8C145A210}" type="pres">
      <dgm:prSet presAssocID="{4910BCE3-91A5-6C4E-86DC-1273862915AB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DEC20BB-BD0C-CE4D-ABF0-7E50BBBE3392}" type="pres">
      <dgm:prSet presAssocID="{4910BCE3-91A5-6C4E-86DC-1273862915AB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0C75001-A5BA-A044-9CDB-022475A59F8F}" srcId="{24F97C18-C665-1B45-AB2C-7D5088B3E225}" destId="{4910BCE3-91A5-6C4E-86DC-1273862915AB}" srcOrd="3" destOrd="0" parTransId="{B0B21AC1-3526-944E-ACB5-676F8B7DC921}" sibTransId="{5F55932B-DAB9-E54D-A58A-A8FBB6FEE64B}"/>
    <dgm:cxn modelId="{F696FF06-75FE-0C47-B032-697877828046}" type="presOf" srcId="{4910BCE3-91A5-6C4E-86DC-1273862915AB}" destId="{4B33776B-E8A7-CE4D-8E80-0ED8C145A210}" srcOrd="0" destOrd="0" presId="urn:microsoft.com/office/officeart/2005/8/layout/chevron2"/>
    <dgm:cxn modelId="{52A77617-C072-9849-8F44-C2158B04B650}" type="presOf" srcId="{24F97C18-C665-1B45-AB2C-7D5088B3E225}" destId="{52081F27-289C-F240-AD74-7CB5332D9ABB}" srcOrd="0" destOrd="0" presId="urn:microsoft.com/office/officeart/2005/8/layout/chevron2"/>
    <dgm:cxn modelId="{D4857E29-7A89-2449-BBD7-ABBFE90F84BD}" type="presOf" srcId="{239CC823-2577-E648-B325-C2EED0C93553}" destId="{8DE96032-5FAA-D743-86EC-52E3D9498BC2}" srcOrd="0" destOrd="0" presId="urn:microsoft.com/office/officeart/2005/8/layout/chevron2"/>
    <dgm:cxn modelId="{0CFE0E36-DABD-6347-81DF-12F8063E2A30}" type="presOf" srcId="{B21242A7-0A09-5A45-9C49-CB4F150A9926}" destId="{52D0E396-771D-304B-A9AB-EAA838207900}" srcOrd="0" destOrd="1" presId="urn:microsoft.com/office/officeart/2005/8/layout/chevron2"/>
    <dgm:cxn modelId="{F399B636-271F-E442-89C0-8F1D02BB5339}" srcId="{2FE0A896-A3F8-1446-B455-355C4519F90C}" destId="{B21242A7-0A09-5A45-9C49-CB4F150A9926}" srcOrd="1" destOrd="0" parTransId="{59509742-B501-F346-8ED5-10D40767DEFB}" sibTransId="{AD2478C2-BBAA-B648-9C2A-0C8F5D9B818E}"/>
    <dgm:cxn modelId="{5394134D-2712-B444-8FF0-8CF9F10CCB92}" type="presOf" srcId="{CBDC71F0-4037-7646-B711-82861076B2B8}" destId="{52D0E396-771D-304B-A9AB-EAA838207900}" srcOrd="0" destOrd="0" presId="urn:microsoft.com/office/officeart/2005/8/layout/chevron2"/>
    <dgm:cxn modelId="{09030D61-C32B-664A-A933-9C049610E311}" type="presOf" srcId="{AAA1480B-FACE-D247-BF02-E21FFA9B0C4A}" destId="{2C4A9523-9F71-5D4E-B4B6-515BD777A504}" srcOrd="0" destOrd="0" presId="urn:microsoft.com/office/officeart/2005/8/layout/chevron2"/>
    <dgm:cxn modelId="{A9F16D6A-FE75-D243-851C-D1AEF09372DC}" srcId="{2FE0A896-A3F8-1446-B455-355C4519F90C}" destId="{CBDC71F0-4037-7646-B711-82861076B2B8}" srcOrd="0" destOrd="0" parTransId="{9D2F2455-CA2C-2E4B-BDCA-65A65A3CD7F4}" sibTransId="{2433D528-7D54-F849-801C-DECC23C94FBB}"/>
    <dgm:cxn modelId="{9038B46D-9793-8B45-9166-075B6DF23398}" type="presOf" srcId="{1B001354-7A4C-9449-B309-4DA3CAEABAC1}" destId="{D6E30661-5C52-A545-98C0-FF976C1F9FA9}" srcOrd="0" destOrd="0" presId="urn:microsoft.com/office/officeart/2005/8/layout/chevron2"/>
    <dgm:cxn modelId="{B081C86D-3F2A-6249-AD59-5232CAD39699}" srcId="{4910BCE3-91A5-6C4E-86DC-1273862915AB}" destId="{8D490646-31EC-E545-85C0-1B2DB906DF4E}" srcOrd="0" destOrd="0" parTransId="{39BCB6DF-688C-3740-B5BE-C6FA96A4DFD4}" sibTransId="{538C491F-1207-2C46-97B4-045368B3864C}"/>
    <dgm:cxn modelId="{5261926E-DE9F-384E-A03B-AB5A92C94427}" srcId="{239CC823-2577-E648-B325-C2EED0C93553}" destId="{E04155EE-9D57-A242-8CD8-04BB21923FC5}" srcOrd="0" destOrd="0" parTransId="{36091944-0869-9C49-83F8-69E7BE7AE3E3}" sibTransId="{CD5B7574-0351-544D-8160-D44541205756}"/>
    <dgm:cxn modelId="{64C37E89-9776-9D44-8F14-B36D083B8EF9}" srcId="{4910BCE3-91A5-6C4E-86DC-1273862915AB}" destId="{2349E0C5-FD13-4549-B6C6-58D83E2B2F87}" srcOrd="1" destOrd="0" parTransId="{6FF7BF5D-B7DA-D04D-A3DC-B12C749428FC}" sibTransId="{CC5FE3F6-ECA3-7346-B403-B78A19AA3037}"/>
    <dgm:cxn modelId="{2E71458D-B89A-284F-9FEA-EC6102EC225A}" type="presOf" srcId="{2FE0A896-A3F8-1446-B455-355C4519F90C}" destId="{F7E4C3A7-9A6A-6B4F-B93E-561898465036}" srcOrd="0" destOrd="0" presId="urn:microsoft.com/office/officeart/2005/8/layout/chevron2"/>
    <dgm:cxn modelId="{EF1BB8A0-889B-4646-B34D-675D6916C35C}" type="presOf" srcId="{E04155EE-9D57-A242-8CD8-04BB21923FC5}" destId="{290DFF26-3ED2-244C-8C8D-7F63BEAA4604}" srcOrd="0" destOrd="0" presId="urn:microsoft.com/office/officeart/2005/8/layout/chevron2"/>
    <dgm:cxn modelId="{CE44ECAB-A37C-214C-AA4A-DBD3EE0C8375}" srcId="{24F97C18-C665-1B45-AB2C-7D5088B3E225}" destId="{239CC823-2577-E648-B325-C2EED0C93553}" srcOrd="0" destOrd="0" parTransId="{91ABDC95-EC01-2C43-A1D7-9388FF7B2570}" sibTransId="{4B979285-E488-6042-B158-B2940A361267}"/>
    <dgm:cxn modelId="{20BBC7B2-05E9-3844-BD84-426CD4A637EB}" type="presOf" srcId="{8D490646-31EC-E545-85C0-1B2DB906DF4E}" destId="{1DEC20BB-BD0C-CE4D-ABF0-7E50BBBE3392}" srcOrd="0" destOrd="0" presId="urn:microsoft.com/office/officeart/2005/8/layout/chevron2"/>
    <dgm:cxn modelId="{7BA3ECB3-7F07-264E-AD52-9AB8543EBDDE}" srcId="{1B001354-7A4C-9449-B309-4DA3CAEABAC1}" destId="{AAA1480B-FACE-D247-BF02-E21FFA9B0C4A}" srcOrd="0" destOrd="0" parTransId="{90F9D579-1453-3540-9299-63796011BD23}" sibTransId="{FFB628FF-DB4F-D241-A15D-27A3E6390687}"/>
    <dgm:cxn modelId="{CA31FCCC-9FC5-0946-88B5-E901B5DF8B4F}" type="presOf" srcId="{4E81ED71-5AA8-654E-9D5C-D0F15BD9322E}" destId="{290DFF26-3ED2-244C-8C8D-7F63BEAA4604}" srcOrd="0" destOrd="1" presId="urn:microsoft.com/office/officeart/2005/8/layout/chevron2"/>
    <dgm:cxn modelId="{B9771DE6-F3D9-BC49-8EE3-E31B646C8900}" srcId="{24F97C18-C665-1B45-AB2C-7D5088B3E225}" destId="{1B001354-7A4C-9449-B309-4DA3CAEABAC1}" srcOrd="1" destOrd="0" parTransId="{1E0D51D1-75DE-3E43-A750-CF46241066AC}" sibTransId="{5CC36DF3-FF72-DA43-9325-0E4CD3C20567}"/>
    <dgm:cxn modelId="{1F7A63ED-DCF2-A449-972E-639136E7CB88}" type="presOf" srcId="{2349E0C5-FD13-4549-B6C6-58D83E2B2F87}" destId="{1DEC20BB-BD0C-CE4D-ABF0-7E50BBBE3392}" srcOrd="0" destOrd="1" presId="urn:microsoft.com/office/officeart/2005/8/layout/chevron2"/>
    <dgm:cxn modelId="{6CAE01EE-8ECD-8B48-B764-4F7F273F785D}" srcId="{239CC823-2577-E648-B325-C2EED0C93553}" destId="{4E81ED71-5AA8-654E-9D5C-D0F15BD9322E}" srcOrd="1" destOrd="0" parTransId="{86BE4822-7FE2-434F-939E-CB7E4F8E6AB7}" sibTransId="{EA33BF6D-4044-8449-8061-15CB808A5EBD}"/>
    <dgm:cxn modelId="{0D6F07F8-53A3-604D-A9D2-2D3BF04998DB}" srcId="{24F97C18-C665-1B45-AB2C-7D5088B3E225}" destId="{2FE0A896-A3F8-1446-B455-355C4519F90C}" srcOrd="2" destOrd="0" parTransId="{3ECDC484-906D-1642-B593-3B816A3D2C6F}" sibTransId="{81A4F5F2-1995-8B41-A0AF-7A1DDAC6AD7F}"/>
    <dgm:cxn modelId="{57604964-8D99-BC40-9AB1-7CA637F76EBC}" type="presParOf" srcId="{52081F27-289C-F240-AD74-7CB5332D9ABB}" destId="{0EE83EFA-9B93-5E45-8044-03624EF113B7}" srcOrd="0" destOrd="0" presId="urn:microsoft.com/office/officeart/2005/8/layout/chevron2"/>
    <dgm:cxn modelId="{72937B54-CD43-3943-BC4F-4B707AF727DD}" type="presParOf" srcId="{0EE83EFA-9B93-5E45-8044-03624EF113B7}" destId="{8DE96032-5FAA-D743-86EC-52E3D9498BC2}" srcOrd="0" destOrd="0" presId="urn:microsoft.com/office/officeart/2005/8/layout/chevron2"/>
    <dgm:cxn modelId="{8E03993E-DE9F-0E44-9D63-960CC735890B}" type="presParOf" srcId="{0EE83EFA-9B93-5E45-8044-03624EF113B7}" destId="{290DFF26-3ED2-244C-8C8D-7F63BEAA4604}" srcOrd="1" destOrd="0" presId="urn:microsoft.com/office/officeart/2005/8/layout/chevron2"/>
    <dgm:cxn modelId="{1649725F-CB65-F040-8F3A-0C28AB7BF258}" type="presParOf" srcId="{52081F27-289C-F240-AD74-7CB5332D9ABB}" destId="{E18CF1EC-E7B8-484D-9E91-A294410A2C97}" srcOrd="1" destOrd="0" presId="urn:microsoft.com/office/officeart/2005/8/layout/chevron2"/>
    <dgm:cxn modelId="{E7142FCC-0ABC-EE43-A1AF-4DB32813C7E2}" type="presParOf" srcId="{52081F27-289C-F240-AD74-7CB5332D9ABB}" destId="{AE86ED23-0965-A04B-8C08-C81BAE168C63}" srcOrd="2" destOrd="0" presId="urn:microsoft.com/office/officeart/2005/8/layout/chevron2"/>
    <dgm:cxn modelId="{A90CEF15-17BB-114B-901A-0EC459B6A51F}" type="presParOf" srcId="{AE86ED23-0965-A04B-8C08-C81BAE168C63}" destId="{D6E30661-5C52-A545-98C0-FF976C1F9FA9}" srcOrd="0" destOrd="0" presId="urn:microsoft.com/office/officeart/2005/8/layout/chevron2"/>
    <dgm:cxn modelId="{AF66C995-900A-6E46-88F3-B9F36D76C009}" type="presParOf" srcId="{AE86ED23-0965-A04B-8C08-C81BAE168C63}" destId="{2C4A9523-9F71-5D4E-B4B6-515BD777A504}" srcOrd="1" destOrd="0" presId="urn:microsoft.com/office/officeart/2005/8/layout/chevron2"/>
    <dgm:cxn modelId="{847A451A-1ACB-7E44-9350-84025DBEF76C}" type="presParOf" srcId="{52081F27-289C-F240-AD74-7CB5332D9ABB}" destId="{5EF91D65-A6EC-7A42-8D79-DC370B14C61E}" srcOrd="3" destOrd="0" presId="urn:microsoft.com/office/officeart/2005/8/layout/chevron2"/>
    <dgm:cxn modelId="{BE903089-E674-9E49-A2E2-8E7C2C0B7A87}" type="presParOf" srcId="{52081F27-289C-F240-AD74-7CB5332D9ABB}" destId="{D5EC11C6-8FB7-3846-AF01-5D3D062766EB}" srcOrd="4" destOrd="0" presId="urn:microsoft.com/office/officeart/2005/8/layout/chevron2"/>
    <dgm:cxn modelId="{55D7B656-596A-B741-9033-D7D299B4CA52}" type="presParOf" srcId="{D5EC11C6-8FB7-3846-AF01-5D3D062766EB}" destId="{F7E4C3A7-9A6A-6B4F-B93E-561898465036}" srcOrd="0" destOrd="0" presId="urn:microsoft.com/office/officeart/2005/8/layout/chevron2"/>
    <dgm:cxn modelId="{1F381C03-7FE9-9F46-A569-A04DA3D84C39}" type="presParOf" srcId="{D5EC11C6-8FB7-3846-AF01-5D3D062766EB}" destId="{52D0E396-771D-304B-A9AB-EAA838207900}" srcOrd="1" destOrd="0" presId="urn:microsoft.com/office/officeart/2005/8/layout/chevron2"/>
    <dgm:cxn modelId="{F9D2AA57-71DB-0042-A4EC-05CD2D3A1DB9}" type="presParOf" srcId="{52081F27-289C-F240-AD74-7CB5332D9ABB}" destId="{738A5BA0-CC35-8544-829F-162C78E2EB97}" srcOrd="5" destOrd="0" presId="urn:microsoft.com/office/officeart/2005/8/layout/chevron2"/>
    <dgm:cxn modelId="{92FD6C2A-B500-AE4B-ABB7-1FFF5BED0CCA}" type="presParOf" srcId="{52081F27-289C-F240-AD74-7CB5332D9ABB}" destId="{B0F83903-2C8B-A943-B7D2-50F90D234840}" srcOrd="6" destOrd="0" presId="urn:microsoft.com/office/officeart/2005/8/layout/chevron2"/>
    <dgm:cxn modelId="{757D13ED-AD2F-654C-82BB-6FADB1A64450}" type="presParOf" srcId="{B0F83903-2C8B-A943-B7D2-50F90D234840}" destId="{4B33776B-E8A7-CE4D-8E80-0ED8C145A210}" srcOrd="0" destOrd="0" presId="urn:microsoft.com/office/officeart/2005/8/layout/chevron2"/>
    <dgm:cxn modelId="{78B8121D-2BCD-9949-B60A-573BA38D19AE}" type="presParOf" srcId="{B0F83903-2C8B-A943-B7D2-50F90D234840}" destId="{1DEC20BB-BD0C-CE4D-ABF0-7E50BBBE339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122B71-E5BE-864A-AA57-9F9F46343041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17F3BFF9-9D8C-5F45-B721-AF9279AF6364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Mapped AOP Key Events</a:t>
          </a:r>
        </a:p>
      </dgm:t>
    </dgm:pt>
    <dgm:pt modelId="{BAF2CD2A-21F6-3342-895A-970DEDCDCF58}" type="parTrans" cxnId="{51A31049-D8E8-6648-B587-3858A09F1DAE}">
      <dgm:prSet/>
      <dgm:spPr/>
      <dgm:t>
        <a:bodyPr/>
        <a:lstStyle/>
        <a:p>
          <a:endParaRPr lang="en-US"/>
        </a:p>
      </dgm:t>
    </dgm:pt>
    <dgm:pt modelId="{A7831A99-B686-D64F-AA23-8A2442B5B31D}" type="sibTrans" cxnId="{51A31049-D8E8-6648-B587-3858A09F1DAE}">
      <dgm:prSet/>
      <dgm:spPr/>
      <dgm:t>
        <a:bodyPr/>
        <a:lstStyle/>
        <a:p>
          <a:endParaRPr lang="en-US"/>
        </a:p>
      </dgm:t>
    </dgm:pt>
    <dgm:pt modelId="{02F4E019-55FE-3F4A-99C7-C73963F79398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Large Scale Molecular Epidemiology</a:t>
          </a:r>
        </a:p>
      </dgm:t>
    </dgm:pt>
    <dgm:pt modelId="{0532C661-51EF-2247-97FE-ABE13572A0A4}" type="parTrans" cxnId="{AABF73EB-FE3A-9743-9F9E-349398C8C586}">
      <dgm:prSet/>
      <dgm:spPr/>
      <dgm:t>
        <a:bodyPr/>
        <a:lstStyle/>
        <a:p>
          <a:endParaRPr lang="en-US"/>
        </a:p>
      </dgm:t>
    </dgm:pt>
    <dgm:pt modelId="{BE7C2D5E-715D-F34D-938E-D16C10357C1E}" type="sibTrans" cxnId="{AABF73EB-FE3A-9743-9F9E-349398C8C586}">
      <dgm:prSet/>
      <dgm:spPr/>
      <dgm:t>
        <a:bodyPr/>
        <a:lstStyle/>
        <a:p>
          <a:endParaRPr lang="en-US"/>
        </a:p>
      </dgm:t>
    </dgm:pt>
    <dgm:pt modelId="{107C53C8-1CDE-4049-AE09-A2EEB33F3900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Ex 1: Air pollution causing impaired </a:t>
          </a:r>
          <a:r>
            <a:rPr lang="en-US" b="0" i="0" dirty="0" err="1"/>
            <a:t>mucociliary</a:t>
          </a:r>
          <a:r>
            <a:rPr lang="en-US" dirty="0"/>
            <a:t> clearance</a:t>
          </a:r>
        </a:p>
      </dgm:t>
    </dgm:pt>
    <dgm:pt modelId="{55B710D3-277A-5E49-8628-3A2C1EB07DE5}" type="parTrans" cxnId="{EC483CB4-DBD8-FE4D-802B-1C938E42AC7C}">
      <dgm:prSet/>
      <dgm:spPr/>
      <dgm:t>
        <a:bodyPr/>
        <a:lstStyle/>
        <a:p>
          <a:endParaRPr lang="en-US"/>
        </a:p>
      </dgm:t>
    </dgm:pt>
    <dgm:pt modelId="{9D2BAB38-BBF4-CB48-96C1-59A10A8FFA96}" type="sibTrans" cxnId="{EC483CB4-DBD8-FE4D-802B-1C938E42AC7C}">
      <dgm:prSet/>
      <dgm:spPr/>
      <dgm:t>
        <a:bodyPr/>
        <a:lstStyle/>
        <a:p>
          <a:endParaRPr lang="en-US"/>
        </a:p>
      </dgm:t>
    </dgm:pt>
    <dgm:pt modelId="{739BA612-1CA1-2C47-B5B0-323625656568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Ex 2: VOC exposures in air and water leading to increased eczema</a:t>
          </a:r>
        </a:p>
      </dgm:t>
    </dgm:pt>
    <dgm:pt modelId="{754540EB-1677-684A-BE8B-AA47E5A43403}" type="parTrans" cxnId="{D8DF664F-BC75-944E-BD00-4551B6F78131}">
      <dgm:prSet/>
      <dgm:spPr/>
      <dgm:t>
        <a:bodyPr/>
        <a:lstStyle/>
        <a:p>
          <a:endParaRPr lang="en-US"/>
        </a:p>
      </dgm:t>
    </dgm:pt>
    <dgm:pt modelId="{706EE160-08F6-9E41-A59E-3B3DD0C40B89}" type="sibTrans" cxnId="{D8DF664F-BC75-944E-BD00-4551B6F78131}">
      <dgm:prSet/>
      <dgm:spPr/>
      <dgm:t>
        <a:bodyPr/>
        <a:lstStyle/>
        <a:p>
          <a:endParaRPr lang="en-US"/>
        </a:p>
      </dgm:t>
    </dgm:pt>
    <dgm:pt modelId="{20548037-3A76-9145-8FEB-6296CFCC7D7F}" type="pres">
      <dgm:prSet presAssocID="{29122B71-E5BE-864A-AA57-9F9F46343041}" presName="linearFlow" presStyleCnt="0">
        <dgm:presLayoutVars>
          <dgm:dir/>
          <dgm:resizeHandles val="exact"/>
        </dgm:presLayoutVars>
      </dgm:prSet>
      <dgm:spPr/>
    </dgm:pt>
    <dgm:pt modelId="{E5BAA228-D2A6-724C-A9A8-D86587AA9563}" type="pres">
      <dgm:prSet presAssocID="{107C53C8-1CDE-4049-AE09-A2EEB33F3900}" presName="composite" presStyleCnt="0"/>
      <dgm:spPr/>
    </dgm:pt>
    <dgm:pt modelId="{32BACD70-94A5-134C-8E2C-2F32B53CF88B}" type="pres">
      <dgm:prSet presAssocID="{107C53C8-1CDE-4049-AE09-A2EEB33F3900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ungs with solid fill"/>
        </a:ext>
      </dgm:extLst>
    </dgm:pt>
    <dgm:pt modelId="{EFA902CF-E070-0547-A2C8-2A91F6B1F3FB}" type="pres">
      <dgm:prSet presAssocID="{107C53C8-1CDE-4049-AE09-A2EEB33F3900}" presName="txShp" presStyleLbl="node1" presStyleIdx="0" presStyleCnt="4">
        <dgm:presLayoutVars>
          <dgm:bulletEnabled val="1"/>
        </dgm:presLayoutVars>
      </dgm:prSet>
      <dgm:spPr/>
    </dgm:pt>
    <dgm:pt modelId="{F432B9BA-C743-A94D-8A90-075ED66D7E29}" type="pres">
      <dgm:prSet presAssocID="{9D2BAB38-BBF4-CB48-96C1-59A10A8FFA96}" presName="spacing" presStyleCnt="0"/>
      <dgm:spPr/>
    </dgm:pt>
    <dgm:pt modelId="{195A5D9D-0AE4-BC44-9BF3-4D3771A10829}" type="pres">
      <dgm:prSet presAssocID="{739BA612-1CA1-2C47-B5B0-323625656568}" presName="composite" presStyleCnt="0"/>
      <dgm:spPr/>
    </dgm:pt>
    <dgm:pt modelId="{E4C438A4-704F-A34E-A736-F0E7C447074E}" type="pres">
      <dgm:prSet presAssocID="{739BA612-1CA1-2C47-B5B0-323625656568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rm with solid fill"/>
        </a:ext>
      </dgm:extLst>
    </dgm:pt>
    <dgm:pt modelId="{DC8DFC47-20AF-114B-99DE-35621471BDE9}" type="pres">
      <dgm:prSet presAssocID="{739BA612-1CA1-2C47-B5B0-323625656568}" presName="txShp" presStyleLbl="node1" presStyleIdx="1" presStyleCnt="4">
        <dgm:presLayoutVars>
          <dgm:bulletEnabled val="1"/>
        </dgm:presLayoutVars>
      </dgm:prSet>
      <dgm:spPr/>
    </dgm:pt>
    <dgm:pt modelId="{2C137FAC-3210-AC46-9187-55C61331CC19}" type="pres">
      <dgm:prSet presAssocID="{706EE160-08F6-9E41-A59E-3B3DD0C40B89}" presName="spacing" presStyleCnt="0"/>
      <dgm:spPr/>
    </dgm:pt>
    <dgm:pt modelId="{B0D5CE85-B8D3-104B-9014-B6B25673AC18}" type="pres">
      <dgm:prSet presAssocID="{17F3BFF9-9D8C-5F45-B721-AF9279AF6364}" presName="composite" presStyleCnt="0"/>
      <dgm:spPr/>
    </dgm:pt>
    <dgm:pt modelId="{2E847576-B741-9E41-9649-84EDFEB36BD8}" type="pres">
      <dgm:prSet presAssocID="{17F3BFF9-9D8C-5F45-B721-AF9279AF6364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AAB12CB5-A51A-F544-8968-29CD83B8FD6E}" type="pres">
      <dgm:prSet presAssocID="{17F3BFF9-9D8C-5F45-B721-AF9279AF6364}" presName="txShp" presStyleLbl="node1" presStyleIdx="2" presStyleCnt="4">
        <dgm:presLayoutVars>
          <dgm:bulletEnabled val="1"/>
        </dgm:presLayoutVars>
      </dgm:prSet>
      <dgm:spPr/>
    </dgm:pt>
    <dgm:pt modelId="{DE4DEAA1-18F8-2B4D-93E4-A409980DC611}" type="pres">
      <dgm:prSet presAssocID="{A7831A99-B686-D64F-AA23-8A2442B5B31D}" presName="spacing" presStyleCnt="0"/>
      <dgm:spPr/>
    </dgm:pt>
    <dgm:pt modelId="{65A7C287-0F20-F547-A670-5E96AC898146}" type="pres">
      <dgm:prSet presAssocID="{02F4E019-55FE-3F4A-99C7-C73963F79398}" presName="composite" presStyleCnt="0"/>
      <dgm:spPr/>
    </dgm:pt>
    <dgm:pt modelId="{0D7A36E3-FC2C-794D-8965-78914E64253F}" type="pres">
      <dgm:prSet presAssocID="{02F4E019-55FE-3F4A-99C7-C73963F79398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Red blood cells suspended in mid-air"/>
        </a:ext>
      </dgm:extLst>
    </dgm:pt>
    <dgm:pt modelId="{A82A7119-3F9E-7644-8649-08D844E8CDEC}" type="pres">
      <dgm:prSet presAssocID="{02F4E019-55FE-3F4A-99C7-C73963F79398}" presName="txShp" presStyleLbl="node1" presStyleIdx="3" presStyleCnt="4">
        <dgm:presLayoutVars>
          <dgm:bulletEnabled val="1"/>
        </dgm:presLayoutVars>
      </dgm:prSet>
      <dgm:spPr/>
    </dgm:pt>
  </dgm:ptLst>
  <dgm:cxnLst>
    <dgm:cxn modelId="{EF085A1C-652C-7E4E-B5D6-AA4399E4ECB5}" type="presOf" srcId="{17F3BFF9-9D8C-5F45-B721-AF9279AF6364}" destId="{AAB12CB5-A51A-F544-8968-29CD83B8FD6E}" srcOrd="0" destOrd="0" presId="urn:microsoft.com/office/officeart/2005/8/layout/vList3"/>
    <dgm:cxn modelId="{51A31049-D8E8-6648-B587-3858A09F1DAE}" srcId="{29122B71-E5BE-864A-AA57-9F9F46343041}" destId="{17F3BFF9-9D8C-5F45-B721-AF9279AF6364}" srcOrd="2" destOrd="0" parTransId="{BAF2CD2A-21F6-3342-895A-970DEDCDCF58}" sibTransId="{A7831A99-B686-D64F-AA23-8A2442B5B31D}"/>
    <dgm:cxn modelId="{D8DF664F-BC75-944E-BD00-4551B6F78131}" srcId="{29122B71-E5BE-864A-AA57-9F9F46343041}" destId="{739BA612-1CA1-2C47-B5B0-323625656568}" srcOrd="1" destOrd="0" parTransId="{754540EB-1677-684A-BE8B-AA47E5A43403}" sibTransId="{706EE160-08F6-9E41-A59E-3B3DD0C40B89}"/>
    <dgm:cxn modelId="{2929A259-FFDB-C743-BB8C-B35D9E37B5CE}" type="presOf" srcId="{02F4E019-55FE-3F4A-99C7-C73963F79398}" destId="{A82A7119-3F9E-7644-8649-08D844E8CDEC}" srcOrd="0" destOrd="0" presId="urn:microsoft.com/office/officeart/2005/8/layout/vList3"/>
    <dgm:cxn modelId="{68EF7A89-647F-B34D-B779-9091C826EA83}" type="presOf" srcId="{29122B71-E5BE-864A-AA57-9F9F46343041}" destId="{20548037-3A76-9145-8FEB-6296CFCC7D7F}" srcOrd="0" destOrd="0" presId="urn:microsoft.com/office/officeart/2005/8/layout/vList3"/>
    <dgm:cxn modelId="{553A168F-9CB2-224C-A478-605E722AC45C}" type="presOf" srcId="{107C53C8-1CDE-4049-AE09-A2EEB33F3900}" destId="{EFA902CF-E070-0547-A2C8-2A91F6B1F3FB}" srcOrd="0" destOrd="0" presId="urn:microsoft.com/office/officeart/2005/8/layout/vList3"/>
    <dgm:cxn modelId="{EC483CB4-DBD8-FE4D-802B-1C938E42AC7C}" srcId="{29122B71-E5BE-864A-AA57-9F9F46343041}" destId="{107C53C8-1CDE-4049-AE09-A2EEB33F3900}" srcOrd="0" destOrd="0" parTransId="{55B710D3-277A-5E49-8628-3A2C1EB07DE5}" sibTransId="{9D2BAB38-BBF4-CB48-96C1-59A10A8FFA96}"/>
    <dgm:cxn modelId="{1E636AD5-2E19-FE46-9189-8E41895E55EA}" type="presOf" srcId="{739BA612-1CA1-2C47-B5B0-323625656568}" destId="{DC8DFC47-20AF-114B-99DE-35621471BDE9}" srcOrd="0" destOrd="0" presId="urn:microsoft.com/office/officeart/2005/8/layout/vList3"/>
    <dgm:cxn modelId="{AABF73EB-FE3A-9743-9F9E-349398C8C586}" srcId="{29122B71-E5BE-864A-AA57-9F9F46343041}" destId="{02F4E019-55FE-3F4A-99C7-C73963F79398}" srcOrd="3" destOrd="0" parTransId="{0532C661-51EF-2247-97FE-ABE13572A0A4}" sibTransId="{BE7C2D5E-715D-F34D-938E-D16C10357C1E}"/>
    <dgm:cxn modelId="{B4362A3C-8FC6-9C49-9B34-1426473B0880}" type="presParOf" srcId="{20548037-3A76-9145-8FEB-6296CFCC7D7F}" destId="{E5BAA228-D2A6-724C-A9A8-D86587AA9563}" srcOrd="0" destOrd="0" presId="urn:microsoft.com/office/officeart/2005/8/layout/vList3"/>
    <dgm:cxn modelId="{DBAA733C-E678-AC47-8C91-E669D58B3C22}" type="presParOf" srcId="{E5BAA228-D2A6-724C-A9A8-D86587AA9563}" destId="{32BACD70-94A5-134C-8E2C-2F32B53CF88B}" srcOrd="0" destOrd="0" presId="urn:microsoft.com/office/officeart/2005/8/layout/vList3"/>
    <dgm:cxn modelId="{6EF10BEB-DC73-C046-BD8E-F9AC3159A2C8}" type="presParOf" srcId="{E5BAA228-D2A6-724C-A9A8-D86587AA9563}" destId="{EFA902CF-E070-0547-A2C8-2A91F6B1F3FB}" srcOrd="1" destOrd="0" presId="urn:microsoft.com/office/officeart/2005/8/layout/vList3"/>
    <dgm:cxn modelId="{5CF7626B-5C8B-2B4C-957E-688EBA2C35AD}" type="presParOf" srcId="{20548037-3A76-9145-8FEB-6296CFCC7D7F}" destId="{F432B9BA-C743-A94D-8A90-075ED66D7E29}" srcOrd="1" destOrd="0" presId="urn:microsoft.com/office/officeart/2005/8/layout/vList3"/>
    <dgm:cxn modelId="{46403E8C-E617-504F-B055-3A7A75413645}" type="presParOf" srcId="{20548037-3A76-9145-8FEB-6296CFCC7D7F}" destId="{195A5D9D-0AE4-BC44-9BF3-4D3771A10829}" srcOrd="2" destOrd="0" presId="urn:microsoft.com/office/officeart/2005/8/layout/vList3"/>
    <dgm:cxn modelId="{5285E14D-4ACD-6D47-B31B-F9FA2C06B811}" type="presParOf" srcId="{195A5D9D-0AE4-BC44-9BF3-4D3771A10829}" destId="{E4C438A4-704F-A34E-A736-F0E7C447074E}" srcOrd="0" destOrd="0" presId="urn:microsoft.com/office/officeart/2005/8/layout/vList3"/>
    <dgm:cxn modelId="{18528251-797C-A544-8687-155E08F47555}" type="presParOf" srcId="{195A5D9D-0AE4-BC44-9BF3-4D3771A10829}" destId="{DC8DFC47-20AF-114B-99DE-35621471BDE9}" srcOrd="1" destOrd="0" presId="urn:microsoft.com/office/officeart/2005/8/layout/vList3"/>
    <dgm:cxn modelId="{B1232B12-4689-AE4F-9886-93513EC98058}" type="presParOf" srcId="{20548037-3A76-9145-8FEB-6296CFCC7D7F}" destId="{2C137FAC-3210-AC46-9187-55C61331CC19}" srcOrd="3" destOrd="0" presId="urn:microsoft.com/office/officeart/2005/8/layout/vList3"/>
    <dgm:cxn modelId="{0BE26D3E-7635-524B-923F-D4D94410FF79}" type="presParOf" srcId="{20548037-3A76-9145-8FEB-6296CFCC7D7F}" destId="{B0D5CE85-B8D3-104B-9014-B6B25673AC18}" srcOrd="4" destOrd="0" presId="urn:microsoft.com/office/officeart/2005/8/layout/vList3"/>
    <dgm:cxn modelId="{C5A73F80-E3DC-714A-9921-485E78A0A059}" type="presParOf" srcId="{B0D5CE85-B8D3-104B-9014-B6B25673AC18}" destId="{2E847576-B741-9E41-9649-84EDFEB36BD8}" srcOrd="0" destOrd="0" presId="urn:microsoft.com/office/officeart/2005/8/layout/vList3"/>
    <dgm:cxn modelId="{2B306636-81FD-E64D-B0CA-6CE302150B6F}" type="presParOf" srcId="{B0D5CE85-B8D3-104B-9014-B6B25673AC18}" destId="{AAB12CB5-A51A-F544-8968-29CD83B8FD6E}" srcOrd="1" destOrd="0" presId="urn:microsoft.com/office/officeart/2005/8/layout/vList3"/>
    <dgm:cxn modelId="{869AD9F0-BD24-6A43-9E5A-F93D9ECC9291}" type="presParOf" srcId="{20548037-3A76-9145-8FEB-6296CFCC7D7F}" destId="{DE4DEAA1-18F8-2B4D-93E4-A409980DC611}" srcOrd="5" destOrd="0" presId="urn:microsoft.com/office/officeart/2005/8/layout/vList3"/>
    <dgm:cxn modelId="{6B9AD947-B235-A848-940B-81D383448221}" type="presParOf" srcId="{20548037-3A76-9145-8FEB-6296CFCC7D7F}" destId="{65A7C287-0F20-F547-A670-5E96AC898146}" srcOrd="6" destOrd="0" presId="urn:microsoft.com/office/officeart/2005/8/layout/vList3"/>
    <dgm:cxn modelId="{321272FE-5BC3-BD45-A74D-031955EDA42D}" type="presParOf" srcId="{65A7C287-0F20-F547-A670-5E96AC898146}" destId="{0D7A36E3-FC2C-794D-8965-78914E64253F}" srcOrd="0" destOrd="0" presId="urn:microsoft.com/office/officeart/2005/8/layout/vList3"/>
    <dgm:cxn modelId="{6EB4B92E-CE29-3144-82C6-F0A256668D96}" type="presParOf" srcId="{65A7C287-0F20-F547-A670-5E96AC898146}" destId="{A82A7119-3F9E-7644-8649-08D844E8CDE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B8EEE5-5309-4A83-B5E4-218591540A1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ABE26EE-59B1-4EC0-BC58-60A81B3A59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Geospatial chemical exposure models have a “lamp-post” problem </a:t>
          </a:r>
        </a:p>
      </dgm:t>
    </dgm:pt>
    <dgm:pt modelId="{BC835006-A159-49D7-894F-5DF29E767E79}" type="parTrans" cxnId="{D596C05F-BD47-4A62-A7E8-EAEBCF50F995}">
      <dgm:prSet/>
      <dgm:spPr/>
      <dgm:t>
        <a:bodyPr/>
        <a:lstStyle/>
        <a:p>
          <a:endParaRPr lang="en-US"/>
        </a:p>
      </dgm:t>
    </dgm:pt>
    <dgm:pt modelId="{987F6BB7-EA98-4812-BCF6-BC755C0E003D}" type="sibTrans" cxnId="{D596C05F-BD47-4A62-A7E8-EAEBCF50F995}">
      <dgm:prSet/>
      <dgm:spPr/>
      <dgm:t>
        <a:bodyPr/>
        <a:lstStyle/>
        <a:p>
          <a:endParaRPr lang="en-US"/>
        </a:p>
      </dgm:t>
    </dgm:pt>
    <dgm:pt modelId="{F63A11DD-0A99-704B-ADA4-7CF780479A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Infinite Mixtures Problem</a:t>
          </a:r>
        </a:p>
      </dgm:t>
    </dgm:pt>
    <dgm:pt modelId="{8EA4FE8F-73C1-5748-B065-0BCFA5B54485}" type="parTrans" cxnId="{498D0E8E-1DCA-5742-A1BC-4C34B9017A51}">
      <dgm:prSet/>
      <dgm:spPr/>
      <dgm:t>
        <a:bodyPr/>
        <a:lstStyle/>
        <a:p>
          <a:endParaRPr lang="en-US"/>
        </a:p>
      </dgm:t>
    </dgm:pt>
    <dgm:pt modelId="{78B9B567-17D4-4247-81F0-F3F9F5020DA5}" type="sibTrans" cxnId="{498D0E8E-1DCA-5742-A1BC-4C34B9017A51}">
      <dgm:prSet/>
      <dgm:spPr/>
      <dgm:t>
        <a:bodyPr/>
        <a:lstStyle/>
        <a:p>
          <a:endParaRPr lang="en-US"/>
        </a:p>
      </dgm:t>
    </dgm:pt>
    <dgm:pt modelId="{FAEC3C18-3364-474F-9E3E-2BA78E396D51}" type="pres">
      <dgm:prSet presAssocID="{64B8EEE5-5309-4A83-B5E4-218591540A1C}" presName="root" presStyleCnt="0">
        <dgm:presLayoutVars>
          <dgm:dir/>
          <dgm:resizeHandles val="exact"/>
        </dgm:presLayoutVars>
      </dgm:prSet>
      <dgm:spPr/>
    </dgm:pt>
    <dgm:pt modelId="{11AC58D1-1633-C547-84C3-E962712F0AD6}" type="pres">
      <dgm:prSet presAssocID="{F63A11DD-0A99-704B-ADA4-7CF780479A51}" presName="compNode" presStyleCnt="0"/>
      <dgm:spPr/>
    </dgm:pt>
    <dgm:pt modelId="{BA87069D-F3B4-EB46-A494-AACFF81539B8}" type="pres">
      <dgm:prSet presAssocID="{F63A11DD-0A99-704B-ADA4-7CF780479A51}" presName="bgRect" presStyleLbl="bgShp" presStyleIdx="0" presStyleCnt="2"/>
      <dgm:spPr/>
    </dgm:pt>
    <dgm:pt modelId="{85D7FD83-500F-0347-9DAF-602802E1BDA8}" type="pres">
      <dgm:prSet presAssocID="{F63A11DD-0A99-704B-ADA4-7CF780479A5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4AF6B8A2-E72D-5340-94F7-488ED6A8933D}" type="pres">
      <dgm:prSet presAssocID="{F63A11DD-0A99-704B-ADA4-7CF780479A51}" presName="spaceRect" presStyleCnt="0"/>
      <dgm:spPr/>
    </dgm:pt>
    <dgm:pt modelId="{6E6C352E-8126-6E4F-B513-8C05745A2BEE}" type="pres">
      <dgm:prSet presAssocID="{F63A11DD-0A99-704B-ADA4-7CF780479A51}" presName="parTx" presStyleLbl="revTx" presStyleIdx="0" presStyleCnt="2">
        <dgm:presLayoutVars>
          <dgm:chMax val="0"/>
          <dgm:chPref val="0"/>
        </dgm:presLayoutVars>
      </dgm:prSet>
      <dgm:spPr/>
    </dgm:pt>
    <dgm:pt modelId="{5751D46E-22E0-7148-8118-438BAEBE0E05}" type="pres">
      <dgm:prSet presAssocID="{78B9B567-17D4-4247-81F0-F3F9F5020DA5}" presName="sibTrans" presStyleCnt="0"/>
      <dgm:spPr/>
    </dgm:pt>
    <dgm:pt modelId="{F664603B-63E2-47DC-A629-4C3D6528304A}" type="pres">
      <dgm:prSet presAssocID="{FABE26EE-59B1-4EC0-BC58-60A81B3A5994}" presName="compNode" presStyleCnt="0"/>
      <dgm:spPr/>
    </dgm:pt>
    <dgm:pt modelId="{EB514487-42EA-4990-A070-60AF1722D60A}" type="pres">
      <dgm:prSet presAssocID="{FABE26EE-59B1-4EC0-BC58-60A81B3A5994}" presName="bgRect" presStyleLbl="bgShp" presStyleIdx="1" presStyleCnt="2"/>
      <dgm:spPr/>
    </dgm:pt>
    <dgm:pt modelId="{9DB804F6-5326-4096-B7A0-45D671C6BD0B}" type="pres">
      <dgm:prSet presAssocID="{FABE26EE-59B1-4EC0-BC58-60A81B3A59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66B50792-652F-49D4-BFEA-D1C330E9F13C}" type="pres">
      <dgm:prSet presAssocID="{FABE26EE-59B1-4EC0-BC58-60A81B3A5994}" presName="spaceRect" presStyleCnt="0"/>
      <dgm:spPr/>
    </dgm:pt>
    <dgm:pt modelId="{DB80B4BE-D47B-4CFD-B290-3530561578E4}" type="pres">
      <dgm:prSet presAssocID="{FABE26EE-59B1-4EC0-BC58-60A81B3A59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596C05F-BD47-4A62-A7E8-EAEBCF50F995}" srcId="{64B8EEE5-5309-4A83-B5E4-218591540A1C}" destId="{FABE26EE-59B1-4EC0-BC58-60A81B3A5994}" srcOrd="1" destOrd="0" parTransId="{BC835006-A159-49D7-894F-5DF29E767E79}" sibTransId="{987F6BB7-EA98-4812-BCF6-BC755C0E003D}"/>
    <dgm:cxn modelId="{1B427169-7829-B04F-B1A5-D210C4333039}" type="presOf" srcId="{F63A11DD-0A99-704B-ADA4-7CF780479A51}" destId="{6E6C352E-8126-6E4F-B513-8C05745A2BEE}" srcOrd="0" destOrd="0" presId="urn:microsoft.com/office/officeart/2018/2/layout/IconVerticalSolidList"/>
    <dgm:cxn modelId="{7CE26F6D-C2E9-4849-B000-1DD932D9B589}" type="presOf" srcId="{64B8EEE5-5309-4A83-B5E4-218591540A1C}" destId="{FAEC3C18-3364-474F-9E3E-2BA78E396D51}" srcOrd="0" destOrd="0" presId="urn:microsoft.com/office/officeart/2018/2/layout/IconVerticalSolidList"/>
    <dgm:cxn modelId="{498D0E8E-1DCA-5742-A1BC-4C34B9017A51}" srcId="{64B8EEE5-5309-4A83-B5E4-218591540A1C}" destId="{F63A11DD-0A99-704B-ADA4-7CF780479A51}" srcOrd="0" destOrd="0" parTransId="{8EA4FE8F-73C1-5748-B065-0BCFA5B54485}" sibTransId="{78B9B567-17D4-4247-81F0-F3F9F5020DA5}"/>
    <dgm:cxn modelId="{E43063ED-41A7-45FC-AC3F-4BBCC8A22BBF}" type="presOf" srcId="{FABE26EE-59B1-4EC0-BC58-60A81B3A5994}" destId="{DB80B4BE-D47B-4CFD-B290-3530561578E4}" srcOrd="0" destOrd="0" presId="urn:microsoft.com/office/officeart/2018/2/layout/IconVerticalSolidList"/>
    <dgm:cxn modelId="{8FDAE72E-6396-1B4E-8312-53CB3D9399B9}" type="presParOf" srcId="{FAEC3C18-3364-474F-9E3E-2BA78E396D51}" destId="{11AC58D1-1633-C547-84C3-E962712F0AD6}" srcOrd="0" destOrd="0" presId="urn:microsoft.com/office/officeart/2018/2/layout/IconVerticalSolidList"/>
    <dgm:cxn modelId="{06735294-18C6-1B4A-97BB-82490CE700B5}" type="presParOf" srcId="{11AC58D1-1633-C547-84C3-E962712F0AD6}" destId="{BA87069D-F3B4-EB46-A494-AACFF81539B8}" srcOrd="0" destOrd="0" presId="urn:microsoft.com/office/officeart/2018/2/layout/IconVerticalSolidList"/>
    <dgm:cxn modelId="{02B17D37-317C-9549-BC05-6DC8B9212F45}" type="presParOf" srcId="{11AC58D1-1633-C547-84C3-E962712F0AD6}" destId="{85D7FD83-500F-0347-9DAF-602802E1BDA8}" srcOrd="1" destOrd="0" presId="urn:microsoft.com/office/officeart/2018/2/layout/IconVerticalSolidList"/>
    <dgm:cxn modelId="{98B062D3-7C46-5E4C-887B-FB848691B89F}" type="presParOf" srcId="{11AC58D1-1633-C547-84C3-E962712F0AD6}" destId="{4AF6B8A2-E72D-5340-94F7-488ED6A8933D}" srcOrd="2" destOrd="0" presId="urn:microsoft.com/office/officeart/2018/2/layout/IconVerticalSolidList"/>
    <dgm:cxn modelId="{52F1A4D3-6E8B-AC43-B0E1-B378BF68BA40}" type="presParOf" srcId="{11AC58D1-1633-C547-84C3-E962712F0AD6}" destId="{6E6C352E-8126-6E4F-B513-8C05745A2BEE}" srcOrd="3" destOrd="0" presId="urn:microsoft.com/office/officeart/2018/2/layout/IconVerticalSolidList"/>
    <dgm:cxn modelId="{43C71110-68C6-D740-B9F7-DDE9D52D52F6}" type="presParOf" srcId="{FAEC3C18-3364-474F-9E3E-2BA78E396D51}" destId="{5751D46E-22E0-7148-8118-438BAEBE0E05}" srcOrd="1" destOrd="0" presId="urn:microsoft.com/office/officeart/2018/2/layout/IconVerticalSolidList"/>
    <dgm:cxn modelId="{1098C9A2-A530-464F-82B0-B9AC493976F2}" type="presParOf" srcId="{FAEC3C18-3364-474F-9E3E-2BA78E396D51}" destId="{F664603B-63E2-47DC-A629-4C3D6528304A}" srcOrd="2" destOrd="0" presId="urn:microsoft.com/office/officeart/2018/2/layout/IconVerticalSolidList"/>
    <dgm:cxn modelId="{D4EC2F72-FBEA-4F4B-A252-F56873228D47}" type="presParOf" srcId="{F664603B-63E2-47DC-A629-4C3D6528304A}" destId="{EB514487-42EA-4990-A070-60AF1722D60A}" srcOrd="0" destOrd="0" presId="urn:microsoft.com/office/officeart/2018/2/layout/IconVerticalSolidList"/>
    <dgm:cxn modelId="{1E2A2805-66AE-4FB8-B036-A167DFEB1B85}" type="presParOf" srcId="{F664603B-63E2-47DC-A629-4C3D6528304A}" destId="{9DB804F6-5326-4096-B7A0-45D671C6BD0B}" srcOrd="1" destOrd="0" presId="urn:microsoft.com/office/officeart/2018/2/layout/IconVerticalSolidList"/>
    <dgm:cxn modelId="{20FA7892-9749-4FDF-9E55-73DD78F286D4}" type="presParOf" srcId="{F664603B-63E2-47DC-A629-4C3D6528304A}" destId="{66B50792-652F-49D4-BFEA-D1C330E9F13C}" srcOrd="2" destOrd="0" presId="urn:microsoft.com/office/officeart/2018/2/layout/IconVerticalSolidList"/>
    <dgm:cxn modelId="{B057485D-DDCB-4DA2-816B-5DFBF2205940}" type="presParOf" srcId="{F664603B-63E2-47DC-A629-4C3D6528304A}" destId="{DB80B4BE-D47B-4CFD-B290-3530561578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B8EEE5-5309-4A83-B5E4-218591540A1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ABE26EE-59B1-4EC0-BC58-60A81B3A59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Geospatial chemical exposure models have a “lamp-post” problem </a:t>
          </a:r>
        </a:p>
      </dgm:t>
    </dgm:pt>
    <dgm:pt modelId="{BC835006-A159-49D7-894F-5DF29E767E79}" type="parTrans" cxnId="{D596C05F-BD47-4A62-A7E8-EAEBCF50F995}">
      <dgm:prSet/>
      <dgm:spPr/>
      <dgm:t>
        <a:bodyPr/>
        <a:lstStyle/>
        <a:p>
          <a:endParaRPr lang="en-US"/>
        </a:p>
      </dgm:t>
    </dgm:pt>
    <dgm:pt modelId="{987F6BB7-EA98-4812-BCF6-BC755C0E003D}" type="sibTrans" cxnId="{D596C05F-BD47-4A62-A7E8-EAEBCF50F995}">
      <dgm:prSet/>
      <dgm:spPr/>
      <dgm:t>
        <a:bodyPr/>
        <a:lstStyle/>
        <a:p>
          <a:endParaRPr lang="en-US"/>
        </a:p>
      </dgm:t>
    </dgm:pt>
    <dgm:pt modelId="{F63A11DD-0A99-704B-ADA4-7CF780479A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Infinite Mixtures Problem</a:t>
          </a:r>
        </a:p>
      </dgm:t>
    </dgm:pt>
    <dgm:pt modelId="{8EA4FE8F-73C1-5748-B065-0BCFA5B54485}" type="parTrans" cxnId="{498D0E8E-1DCA-5742-A1BC-4C34B9017A51}">
      <dgm:prSet/>
      <dgm:spPr/>
      <dgm:t>
        <a:bodyPr/>
        <a:lstStyle/>
        <a:p>
          <a:endParaRPr lang="en-US"/>
        </a:p>
      </dgm:t>
    </dgm:pt>
    <dgm:pt modelId="{78B9B567-17D4-4247-81F0-F3F9F5020DA5}" type="sibTrans" cxnId="{498D0E8E-1DCA-5742-A1BC-4C34B9017A51}">
      <dgm:prSet/>
      <dgm:spPr/>
      <dgm:t>
        <a:bodyPr/>
        <a:lstStyle/>
        <a:p>
          <a:endParaRPr lang="en-US"/>
        </a:p>
      </dgm:t>
    </dgm:pt>
    <dgm:pt modelId="{FAEC3C18-3364-474F-9E3E-2BA78E396D51}" type="pres">
      <dgm:prSet presAssocID="{64B8EEE5-5309-4A83-B5E4-218591540A1C}" presName="root" presStyleCnt="0">
        <dgm:presLayoutVars>
          <dgm:dir/>
          <dgm:resizeHandles val="exact"/>
        </dgm:presLayoutVars>
      </dgm:prSet>
      <dgm:spPr/>
    </dgm:pt>
    <dgm:pt modelId="{11AC58D1-1633-C547-84C3-E962712F0AD6}" type="pres">
      <dgm:prSet presAssocID="{F63A11DD-0A99-704B-ADA4-7CF780479A51}" presName="compNode" presStyleCnt="0"/>
      <dgm:spPr/>
    </dgm:pt>
    <dgm:pt modelId="{BA87069D-F3B4-EB46-A494-AACFF81539B8}" type="pres">
      <dgm:prSet presAssocID="{F63A11DD-0A99-704B-ADA4-7CF780479A51}" presName="bgRect" presStyleLbl="bgShp" presStyleIdx="0" presStyleCnt="2"/>
      <dgm:spPr/>
    </dgm:pt>
    <dgm:pt modelId="{85D7FD83-500F-0347-9DAF-602802E1BDA8}" type="pres">
      <dgm:prSet presAssocID="{F63A11DD-0A99-704B-ADA4-7CF780479A5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4AF6B8A2-E72D-5340-94F7-488ED6A8933D}" type="pres">
      <dgm:prSet presAssocID="{F63A11DD-0A99-704B-ADA4-7CF780479A51}" presName="spaceRect" presStyleCnt="0"/>
      <dgm:spPr/>
    </dgm:pt>
    <dgm:pt modelId="{6E6C352E-8126-6E4F-B513-8C05745A2BEE}" type="pres">
      <dgm:prSet presAssocID="{F63A11DD-0A99-704B-ADA4-7CF780479A51}" presName="parTx" presStyleLbl="revTx" presStyleIdx="0" presStyleCnt="2">
        <dgm:presLayoutVars>
          <dgm:chMax val="0"/>
          <dgm:chPref val="0"/>
        </dgm:presLayoutVars>
      </dgm:prSet>
      <dgm:spPr/>
    </dgm:pt>
    <dgm:pt modelId="{5751D46E-22E0-7148-8118-438BAEBE0E05}" type="pres">
      <dgm:prSet presAssocID="{78B9B567-17D4-4247-81F0-F3F9F5020DA5}" presName="sibTrans" presStyleCnt="0"/>
      <dgm:spPr/>
    </dgm:pt>
    <dgm:pt modelId="{F664603B-63E2-47DC-A629-4C3D6528304A}" type="pres">
      <dgm:prSet presAssocID="{FABE26EE-59B1-4EC0-BC58-60A81B3A5994}" presName="compNode" presStyleCnt="0"/>
      <dgm:spPr/>
    </dgm:pt>
    <dgm:pt modelId="{EB514487-42EA-4990-A070-60AF1722D60A}" type="pres">
      <dgm:prSet presAssocID="{FABE26EE-59B1-4EC0-BC58-60A81B3A5994}" presName="bgRect" presStyleLbl="bgShp" presStyleIdx="1" presStyleCnt="2"/>
      <dgm:spPr/>
    </dgm:pt>
    <dgm:pt modelId="{9DB804F6-5326-4096-B7A0-45D671C6BD0B}" type="pres">
      <dgm:prSet presAssocID="{FABE26EE-59B1-4EC0-BC58-60A81B3A59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66B50792-652F-49D4-BFEA-D1C330E9F13C}" type="pres">
      <dgm:prSet presAssocID="{FABE26EE-59B1-4EC0-BC58-60A81B3A5994}" presName="spaceRect" presStyleCnt="0"/>
      <dgm:spPr/>
    </dgm:pt>
    <dgm:pt modelId="{DB80B4BE-D47B-4CFD-B290-3530561578E4}" type="pres">
      <dgm:prSet presAssocID="{FABE26EE-59B1-4EC0-BC58-60A81B3A59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596C05F-BD47-4A62-A7E8-EAEBCF50F995}" srcId="{64B8EEE5-5309-4A83-B5E4-218591540A1C}" destId="{FABE26EE-59B1-4EC0-BC58-60A81B3A5994}" srcOrd="1" destOrd="0" parTransId="{BC835006-A159-49D7-894F-5DF29E767E79}" sibTransId="{987F6BB7-EA98-4812-BCF6-BC755C0E003D}"/>
    <dgm:cxn modelId="{1B427169-7829-B04F-B1A5-D210C4333039}" type="presOf" srcId="{F63A11DD-0A99-704B-ADA4-7CF780479A51}" destId="{6E6C352E-8126-6E4F-B513-8C05745A2BEE}" srcOrd="0" destOrd="0" presId="urn:microsoft.com/office/officeart/2018/2/layout/IconVerticalSolidList"/>
    <dgm:cxn modelId="{7CE26F6D-C2E9-4849-B000-1DD932D9B589}" type="presOf" srcId="{64B8EEE5-5309-4A83-B5E4-218591540A1C}" destId="{FAEC3C18-3364-474F-9E3E-2BA78E396D51}" srcOrd="0" destOrd="0" presId="urn:microsoft.com/office/officeart/2018/2/layout/IconVerticalSolidList"/>
    <dgm:cxn modelId="{498D0E8E-1DCA-5742-A1BC-4C34B9017A51}" srcId="{64B8EEE5-5309-4A83-B5E4-218591540A1C}" destId="{F63A11DD-0A99-704B-ADA4-7CF780479A51}" srcOrd="0" destOrd="0" parTransId="{8EA4FE8F-73C1-5748-B065-0BCFA5B54485}" sibTransId="{78B9B567-17D4-4247-81F0-F3F9F5020DA5}"/>
    <dgm:cxn modelId="{E43063ED-41A7-45FC-AC3F-4BBCC8A22BBF}" type="presOf" srcId="{FABE26EE-59B1-4EC0-BC58-60A81B3A5994}" destId="{DB80B4BE-D47B-4CFD-B290-3530561578E4}" srcOrd="0" destOrd="0" presId="urn:microsoft.com/office/officeart/2018/2/layout/IconVerticalSolidList"/>
    <dgm:cxn modelId="{8FDAE72E-6396-1B4E-8312-53CB3D9399B9}" type="presParOf" srcId="{FAEC3C18-3364-474F-9E3E-2BA78E396D51}" destId="{11AC58D1-1633-C547-84C3-E962712F0AD6}" srcOrd="0" destOrd="0" presId="urn:microsoft.com/office/officeart/2018/2/layout/IconVerticalSolidList"/>
    <dgm:cxn modelId="{06735294-18C6-1B4A-97BB-82490CE700B5}" type="presParOf" srcId="{11AC58D1-1633-C547-84C3-E962712F0AD6}" destId="{BA87069D-F3B4-EB46-A494-AACFF81539B8}" srcOrd="0" destOrd="0" presId="urn:microsoft.com/office/officeart/2018/2/layout/IconVerticalSolidList"/>
    <dgm:cxn modelId="{02B17D37-317C-9549-BC05-6DC8B9212F45}" type="presParOf" srcId="{11AC58D1-1633-C547-84C3-E962712F0AD6}" destId="{85D7FD83-500F-0347-9DAF-602802E1BDA8}" srcOrd="1" destOrd="0" presId="urn:microsoft.com/office/officeart/2018/2/layout/IconVerticalSolidList"/>
    <dgm:cxn modelId="{98B062D3-7C46-5E4C-887B-FB848691B89F}" type="presParOf" srcId="{11AC58D1-1633-C547-84C3-E962712F0AD6}" destId="{4AF6B8A2-E72D-5340-94F7-488ED6A8933D}" srcOrd="2" destOrd="0" presId="urn:microsoft.com/office/officeart/2018/2/layout/IconVerticalSolidList"/>
    <dgm:cxn modelId="{52F1A4D3-6E8B-AC43-B0E1-B378BF68BA40}" type="presParOf" srcId="{11AC58D1-1633-C547-84C3-E962712F0AD6}" destId="{6E6C352E-8126-6E4F-B513-8C05745A2BEE}" srcOrd="3" destOrd="0" presId="urn:microsoft.com/office/officeart/2018/2/layout/IconVerticalSolidList"/>
    <dgm:cxn modelId="{43C71110-68C6-D740-B9F7-DDE9D52D52F6}" type="presParOf" srcId="{FAEC3C18-3364-474F-9E3E-2BA78E396D51}" destId="{5751D46E-22E0-7148-8118-438BAEBE0E05}" srcOrd="1" destOrd="0" presId="urn:microsoft.com/office/officeart/2018/2/layout/IconVerticalSolidList"/>
    <dgm:cxn modelId="{1098C9A2-A530-464F-82B0-B9AC493976F2}" type="presParOf" srcId="{FAEC3C18-3364-474F-9E3E-2BA78E396D51}" destId="{F664603B-63E2-47DC-A629-4C3D6528304A}" srcOrd="2" destOrd="0" presId="urn:microsoft.com/office/officeart/2018/2/layout/IconVerticalSolidList"/>
    <dgm:cxn modelId="{D4EC2F72-FBEA-4F4B-A252-F56873228D47}" type="presParOf" srcId="{F664603B-63E2-47DC-A629-4C3D6528304A}" destId="{EB514487-42EA-4990-A070-60AF1722D60A}" srcOrd="0" destOrd="0" presId="urn:microsoft.com/office/officeart/2018/2/layout/IconVerticalSolidList"/>
    <dgm:cxn modelId="{1E2A2805-66AE-4FB8-B036-A167DFEB1B85}" type="presParOf" srcId="{F664603B-63E2-47DC-A629-4C3D6528304A}" destId="{9DB804F6-5326-4096-B7A0-45D671C6BD0B}" srcOrd="1" destOrd="0" presId="urn:microsoft.com/office/officeart/2018/2/layout/IconVerticalSolidList"/>
    <dgm:cxn modelId="{20FA7892-9749-4FDF-9E55-73DD78F286D4}" type="presParOf" srcId="{F664603B-63E2-47DC-A629-4C3D6528304A}" destId="{66B50792-652F-49D4-BFEA-D1C330E9F13C}" srcOrd="2" destOrd="0" presId="urn:microsoft.com/office/officeart/2018/2/layout/IconVerticalSolidList"/>
    <dgm:cxn modelId="{B057485D-DDCB-4DA2-816B-5DFBF2205940}" type="presParOf" srcId="{F664603B-63E2-47DC-A629-4C3D6528304A}" destId="{DB80B4BE-D47B-4CFD-B290-3530561578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E3B293-1EC4-4B47-8530-72130C6B85FA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E92B2070-E139-9A43-B3C6-CC544095BC3B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Toxic Releases and National Emissions Inventory</a:t>
          </a:r>
        </a:p>
      </dgm:t>
    </dgm:pt>
    <dgm:pt modelId="{F64E8914-90A2-9147-BA50-ABCF9734EC8D}" type="parTrans" cxnId="{859AB35E-EB7F-304C-8642-9EB32BA6F863}">
      <dgm:prSet/>
      <dgm:spPr/>
      <dgm:t>
        <a:bodyPr/>
        <a:lstStyle/>
        <a:p>
          <a:endParaRPr lang="en-US"/>
        </a:p>
      </dgm:t>
    </dgm:pt>
    <dgm:pt modelId="{53F52DE9-A765-EA49-9DAC-310B83A82A2C}" type="sibTrans" cxnId="{859AB35E-EB7F-304C-8642-9EB32BA6F863}">
      <dgm:prSet/>
      <dgm:spPr/>
      <dgm:t>
        <a:bodyPr/>
        <a:lstStyle/>
        <a:p>
          <a:endParaRPr lang="en-US"/>
        </a:p>
      </dgm:t>
    </dgm:pt>
    <dgm:pt modelId="{566B27CF-E4FE-C34F-BAC0-B8577472E4BB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In-vitro mechanistic and toxicity assays</a:t>
          </a:r>
        </a:p>
      </dgm:t>
    </dgm:pt>
    <dgm:pt modelId="{1C430B10-1F2A-FC4D-85FE-7E203BFC72C3}" type="parTrans" cxnId="{993B66C5-A535-854C-A97B-5DAA2CFC2474}">
      <dgm:prSet/>
      <dgm:spPr/>
      <dgm:t>
        <a:bodyPr/>
        <a:lstStyle/>
        <a:p>
          <a:endParaRPr lang="en-US"/>
        </a:p>
      </dgm:t>
    </dgm:pt>
    <dgm:pt modelId="{A4C253F5-EBDD-A24E-B2B4-1652A01FA1FB}" type="sibTrans" cxnId="{993B66C5-A535-854C-A97B-5DAA2CFC2474}">
      <dgm:prSet/>
      <dgm:spPr/>
      <dgm:t>
        <a:bodyPr/>
        <a:lstStyle/>
        <a:p>
          <a:endParaRPr lang="en-US"/>
        </a:p>
      </dgm:t>
    </dgm:pt>
    <dgm:pt modelId="{AEFAB6AC-A39C-A544-A4F1-ADA6C2B701A7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Atmospheric Dispersion Model with ML</a:t>
          </a:r>
        </a:p>
      </dgm:t>
    </dgm:pt>
    <dgm:pt modelId="{088E3250-093B-4745-99FE-BED964FC7404}" type="parTrans" cxnId="{DBFA30E2-70CE-954C-8743-3E6DF7EC72F5}">
      <dgm:prSet/>
      <dgm:spPr/>
      <dgm:t>
        <a:bodyPr/>
        <a:lstStyle/>
        <a:p>
          <a:endParaRPr lang="en-US"/>
        </a:p>
      </dgm:t>
    </dgm:pt>
    <dgm:pt modelId="{9F6F195D-E996-3E41-9509-87B8E3A79805}" type="sibTrans" cxnId="{DBFA30E2-70CE-954C-8743-3E6DF7EC72F5}">
      <dgm:prSet/>
      <dgm:spPr/>
      <dgm:t>
        <a:bodyPr/>
        <a:lstStyle/>
        <a:p>
          <a:endParaRPr lang="en-US"/>
        </a:p>
      </dgm:t>
    </dgm:pt>
    <dgm:pt modelId="{35E6461D-93B0-C149-9CB0-49DA22F51EF7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Goal: Exposure predictions for 100+ chemicals without information </a:t>
          </a:r>
        </a:p>
      </dgm:t>
    </dgm:pt>
    <dgm:pt modelId="{FC969AC0-C2FE-6E41-9D40-14214F2BC021}" type="parTrans" cxnId="{9DEF5AF9-7E2A-2F4B-926B-7686B477B3B8}">
      <dgm:prSet/>
      <dgm:spPr/>
      <dgm:t>
        <a:bodyPr/>
        <a:lstStyle/>
        <a:p>
          <a:endParaRPr lang="en-US"/>
        </a:p>
      </dgm:t>
    </dgm:pt>
    <dgm:pt modelId="{7BD91B8D-80C2-C147-94F5-AC8091BF9BA1}" type="sibTrans" cxnId="{9DEF5AF9-7E2A-2F4B-926B-7686B477B3B8}">
      <dgm:prSet/>
      <dgm:spPr/>
      <dgm:t>
        <a:bodyPr/>
        <a:lstStyle/>
        <a:p>
          <a:endParaRPr lang="en-US"/>
        </a:p>
      </dgm:t>
    </dgm:pt>
    <dgm:pt modelId="{F1CF13D8-28C1-B244-BEA8-F1C0F23BE2E4}" type="pres">
      <dgm:prSet presAssocID="{6FE3B293-1EC4-4B47-8530-72130C6B85FA}" presName="linearFlow" presStyleCnt="0">
        <dgm:presLayoutVars>
          <dgm:dir/>
          <dgm:resizeHandles val="exact"/>
        </dgm:presLayoutVars>
      </dgm:prSet>
      <dgm:spPr/>
    </dgm:pt>
    <dgm:pt modelId="{DCACDCB5-2F81-8941-9895-12CD625E6BCE}" type="pres">
      <dgm:prSet presAssocID="{E92B2070-E139-9A43-B3C6-CC544095BC3B}" presName="composite" presStyleCnt="0"/>
      <dgm:spPr/>
    </dgm:pt>
    <dgm:pt modelId="{39643458-B5A4-7040-AFF4-4F894001F8F5}" type="pres">
      <dgm:prSet presAssocID="{E92B2070-E139-9A43-B3C6-CC544095BC3B}" presName="imgShp" presStyleLbl="fgImgPlace1" presStyleIdx="0" presStyleCnt="4" custLinFactNeighborX="-52060" custLinFactNeighborY="-68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duction with solid fill"/>
        </a:ext>
      </dgm:extLst>
    </dgm:pt>
    <dgm:pt modelId="{66E7F1F7-7B92-8242-B7D8-6F50F5EE7577}" type="pres">
      <dgm:prSet presAssocID="{E92B2070-E139-9A43-B3C6-CC544095BC3B}" presName="txShp" presStyleLbl="node1" presStyleIdx="0" presStyleCnt="4">
        <dgm:presLayoutVars>
          <dgm:bulletEnabled val="1"/>
        </dgm:presLayoutVars>
      </dgm:prSet>
      <dgm:spPr/>
    </dgm:pt>
    <dgm:pt modelId="{693B0B40-CBED-F345-BA6E-1E221ABC6881}" type="pres">
      <dgm:prSet presAssocID="{53F52DE9-A765-EA49-9DAC-310B83A82A2C}" presName="spacing" presStyleCnt="0"/>
      <dgm:spPr/>
    </dgm:pt>
    <dgm:pt modelId="{B6365042-5BAB-4E40-9FEB-921F2DD06B3C}" type="pres">
      <dgm:prSet presAssocID="{566B27CF-E4FE-C34F-BAC0-B8577472E4BB}" presName="composite" presStyleCnt="0"/>
      <dgm:spPr/>
    </dgm:pt>
    <dgm:pt modelId="{4BCE2638-8B0A-3E4B-B01C-0A7B015E091F}" type="pres">
      <dgm:prSet presAssocID="{566B27CF-E4FE-C34F-BAC0-B8577472E4BB}" presName="imgShp" presStyleLbl="fgImgPlace1" presStyleIdx="1" presStyleCnt="4" custLinFactNeighborX="-55530" custLinFactNeighborY="2210"/>
      <dgm:spPr>
        <a:solidFill>
          <a:srgbClr val="61A424"/>
        </a:solidFill>
      </dgm:spPr>
    </dgm:pt>
    <dgm:pt modelId="{3808C0BF-821E-5A43-A783-B26B2DEFD140}" type="pres">
      <dgm:prSet presAssocID="{566B27CF-E4FE-C34F-BAC0-B8577472E4BB}" presName="txShp" presStyleLbl="node1" presStyleIdx="1" presStyleCnt="4">
        <dgm:presLayoutVars>
          <dgm:bulletEnabled val="1"/>
        </dgm:presLayoutVars>
      </dgm:prSet>
      <dgm:spPr/>
    </dgm:pt>
    <dgm:pt modelId="{6F479A7F-E5EF-494F-9B31-144934F551CD}" type="pres">
      <dgm:prSet presAssocID="{A4C253F5-EBDD-A24E-B2B4-1652A01FA1FB}" presName="spacing" presStyleCnt="0"/>
      <dgm:spPr/>
    </dgm:pt>
    <dgm:pt modelId="{8A5F0F28-A370-7C4F-875F-143B963DD1FC}" type="pres">
      <dgm:prSet presAssocID="{AEFAB6AC-A39C-A544-A4F1-ADA6C2B701A7}" presName="composite" presStyleCnt="0"/>
      <dgm:spPr/>
    </dgm:pt>
    <dgm:pt modelId="{02336FA0-84C1-974C-9C95-9ADBF7B38F19}" type="pres">
      <dgm:prSet presAssocID="{AEFAB6AC-A39C-A544-A4F1-ADA6C2B701A7}" presName="imgShp" presStyleLbl="fgImgPlace1" presStyleIdx="2" presStyleCnt="4" custLinFactNeighborX="-56654" custLinFactNeighborY="-6200"/>
      <dgm:spPr>
        <a:solidFill>
          <a:srgbClr val="61A424"/>
        </a:solidFill>
      </dgm:spPr>
    </dgm:pt>
    <dgm:pt modelId="{5C4E27DC-4C1C-E446-95FC-8BC0AC077D26}" type="pres">
      <dgm:prSet presAssocID="{AEFAB6AC-A39C-A544-A4F1-ADA6C2B701A7}" presName="txShp" presStyleLbl="node1" presStyleIdx="2" presStyleCnt="4">
        <dgm:presLayoutVars>
          <dgm:bulletEnabled val="1"/>
        </dgm:presLayoutVars>
      </dgm:prSet>
      <dgm:spPr/>
    </dgm:pt>
    <dgm:pt modelId="{DE582F08-6CFA-464F-B23E-39A053BB7947}" type="pres">
      <dgm:prSet presAssocID="{9F6F195D-E996-3E41-9509-87B8E3A79805}" presName="spacing" presStyleCnt="0"/>
      <dgm:spPr/>
    </dgm:pt>
    <dgm:pt modelId="{957202EB-6286-B74C-8A48-BE7E3C9C819E}" type="pres">
      <dgm:prSet presAssocID="{35E6461D-93B0-C149-9CB0-49DA22F51EF7}" presName="composite" presStyleCnt="0"/>
      <dgm:spPr/>
    </dgm:pt>
    <dgm:pt modelId="{206119C9-4F0C-DA4D-B9F7-690DFD9B7598}" type="pres">
      <dgm:prSet presAssocID="{35E6461D-93B0-C149-9CB0-49DA22F51EF7}" presName="imgShp" presStyleLbl="fgImgPlace1" presStyleIdx="3" presStyleCnt="4" custLinFactNeighborX="-55474" custLinFactNeighborY="-4721"/>
      <dgm:spPr>
        <a:solidFill>
          <a:srgbClr val="61A424"/>
        </a:solidFill>
      </dgm:spPr>
    </dgm:pt>
    <dgm:pt modelId="{1DF43BA7-FCEE-7E46-AC58-ECF4E5463C3F}" type="pres">
      <dgm:prSet presAssocID="{35E6461D-93B0-C149-9CB0-49DA22F51EF7}" presName="txShp" presStyleLbl="node1" presStyleIdx="3" presStyleCnt="4">
        <dgm:presLayoutVars>
          <dgm:bulletEnabled val="1"/>
        </dgm:presLayoutVars>
      </dgm:prSet>
      <dgm:spPr/>
    </dgm:pt>
  </dgm:ptLst>
  <dgm:cxnLst>
    <dgm:cxn modelId="{A03FB004-F9A5-E140-AAE2-A02F4AEAF2E8}" type="presOf" srcId="{6FE3B293-1EC4-4B47-8530-72130C6B85FA}" destId="{F1CF13D8-28C1-B244-BEA8-F1C0F23BE2E4}" srcOrd="0" destOrd="0" presId="urn:microsoft.com/office/officeart/2005/8/layout/vList3"/>
    <dgm:cxn modelId="{D1725F0C-7E78-9041-AAA7-A446A4BEC2C7}" type="presOf" srcId="{566B27CF-E4FE-C34F-BAC0-B8577472E4BB}" destId="{3808C0BF-821E-5A43-A783-B26B2DEFD140}" srcOrd="0" destOrd="0" presId="urn:microsoft.com/office/officeart/2005/8/layout/vList3"/>
    <dgm:cxn modelId="{4E311221-6619-2346-A2F7-8B007BF45F95}" type="presOf" srcId="{E92B2070-E139-9A43-B3C6-CC544095BC3B}" destId="{66E7F1F7-7B92-8242-B7D8-6F50F5EE7577}" srcOrd="0" destOrd="0" presId="urn:microsoft.com/office/officeart/2005/8/layout/vList3"/>
    <dgm:cxn modelId="{859AB35E-EB7F-304C-8642-9EB32BA6F863}" srcId="{6FE3B293-1EC4-4B47-8530-72130C6B85FA}" destId="{E92B2070-E139-9A43-B3C6-CC544095BC3B}" srcOrd="0" destOrd="0" parTransId="{F64E8914-90A2-9147-BA50-ABCF9734EC8D}" sibTransId="{53F52DE9-A765-EA49-9DAC-310B83A82A2C}"/>
    <dgm:cxn modelId="{5307C581-C81C-D341-90D6-F162735019A3}" type="presOf" srcId="{AEFAB6AC-A39C-A544-A4F1-ADA6C2B701A7}" destId="{5C4E27DC-4C1C-E446-95FC-8BC0AC077D26}" srcOrd="0" destOrd="0" presId="urn:microsoft.com/office/officeart/2005/8/layout/vList3"/>
    <dgm:cxn modelId="{993B66C5-A535-854C-A97B-5DAA2CFC2474}" srcId="{6FE3B293-1EC4-4B47-8530-72130C6B85FA}" destId="{566B27CF-E4FE-C34F-BAC0-B8577472E4BB}" srcOrd="1" destOrd="0" parTransId="{1C430B10-1F2A-FC4D-85FE-7E203BFC72C3}" sibTransId="{A4C253F5-EBDD-A24E-B2B4-1652A01FA1FB}"/>
    <dgm:cxn modelId="{DBFA30E2-70CE-954C-8743-3E6DF7EC72F5}" srcId="{6FE3B293-1EC4-4B47-8530-72130C6B85FA}" destId="{AEFAB6AC-A39C-A544-A4F1-ADA6C2B701A7}" srcOrd="2" destOrd="0" parTransId="{088E3250-093B-4745-99FE-BED964FC7404}" sibTransId="{9F6F195D-E996-3E41-9509-87B8E3A79805}"/>
    <dgm:cxn modelId="{1E78E1E7-B7C3-2442-8EBA-2F33C96F7A9A}" type="presOf" srcId="{35E6461D-93B0-C149-9CB0-49DA22F51EF7}" destId="{1DF43BA7-FCEE-7E46-AC58-ECF4E5463C3F}" srcOrd="0" destOrd="0" presId="urn:microsoft.com/office/officeart/2005/8/layout/vList3"/>
    <dgm:cxn modelId="{9DEF5AF9-7E2A-2F4B-926B-7686B477B3B8}" srcId="{6FE3B293-1EC4-4B47-8530-72130C6B85FA}" destId="{35E6461D-93B0-C149-9CB0-49DA22F51EF7}" srcOrd="3" destOrd="0" parTransId="{FC969AC0-C2FE-6E41-9D40-14214F2BC021}" sibTransId="{7BD91B8D-80C2-C147-94F5-AC8091BF9BA1}"/>
    <dgm:cxn modelId="{849BDCBB-B529-934C-860F-FD71C0B82047}" type="presParOf" srcId="{F1CF13D8-28C1-B244-BEA8-F1C0F23BE2E4}" destId="{DCACDCB5-2F81-8941-9895-12CD625E6BCE}" srcOrd="0" destOrd="0" presId="urn:microsoft.com/office/officeart/2005/8/layout/vList3"/>
    <dgm:cxn modelId="{3577C0FD-8BC5-554A-8ECF-2FAAC4AA2C48}" type="presParOf" srcId="{DCACDCB5-2F81-8941-9895-12CD625E6BCE}" destId="{39643458-B5A4-7040-AFF4-4F894001F8F5}" srcOrd="0" destOrd="0" presId="urn:microsoft.com/office/officeart/2005/8/layout/vList3"/>
    <dgm:cxn modelId="{0700218C-737A-5046-9F9D-69CFBEF16297}" type="presParOf" srcId="{DCACDCB5-2F81-8941-9895-12CD625E6BCE}" destId="{66E7F1F7-7B92-8242-B7D8-6F50F5EE7577}" srcOrd="1" destOrd="0" presId="urn:microsoft.com/office/officeart/2005/8/layout/vList3"/>
    <dgm:cxn modelId="{3D7C789B-C5A7-F344-81C3-535A3C1EF84F}" type="presParOf" srcId="{F1CF13D8-28C1-B244-BEA8-F1C0F23BE2E4}" destId="{693B0B40-CBED-F345-BA6E-1E221ABC6881}" srcOrd="1" destOrd="0" presId="urn:microsoft.com/office/officeart/2005/8/layout/vList3"/>
    <dgm:cxn modelId="{39571540-7888-8448-9419-F2C285FF71B5}" type="presParOf" srcId="{F1CF13D8-28C1-B244-BEA8-F1C0F23BE2E4}" destId="{B6365042-5BAB-4E40-9FEB-921F2DD06B3C}" srcOrd="2" destOrd="0" presId="urn:microsoft.com/office/officeart/2005/8/layout/vList3"/>
    <dgm:cxn modelId="{428ECA36-54C5-A742-B250-BB7A01089EB7}" type="presParOf" srcId="{B6365042-5BAB-4E40-9FEB-921F2DD06B3C}" destId="{4BCE2638-8B0A-3E4B-B01C-0A7B015E091F}" srcOrd="0" destOrd="0" presId="urn:microsoft.com/office/officeart/2005/8/layout/vList3"/>
    <dgm:cxn modelId="{64265066-5B94-444E-852D-7BAAA0E9A87D}" type="presParOf" srcId="{B6365042-5BAB-4E40-9FEB-921F2DD06B3C}" destId="{3808C0BF-821E-5A43-A783-B26B2DEFD140}" srcOrd="1" destOrd="0" presId="urn:microsoft.com/office/officeart/2005/8/layout/vList3"/>
    <dgm:cxn modelId="{37313ECA-1626-8043-9A23-9D13AD3C8CBC}" type="presParOf" srcId="{F1CF13D8-28C1-B244-BEA8-F1C0F23BE2E4}" destId="{6F479A7F-E5EF-494F-9B31-144934F551CD}" srcOrd="3" destOrd="0" presId="urn:microsoft.com/office/officeart/2005/8/layout/vList3"/>
    <dgm:cxn modelId="{62FD277B-5C1B-024F-8DA8-5AD2639A02B6}" type="presParOf" srcId="{F1CF13D8-28C1-B244-BEA8-F1C0F23BE2E4}" destId="{8A5F0F28-A370-7C4F-875F-143B963DD1FC}" srcOrd="4" destOrd="0" presId="urn:microsoft.com/office/officeart/2005/8/layout/vList3"/>
    <dgm:cxn modelId="{F38CB305-440E-E546-B494-B5B773679340}" type="presParOf" srcId="{8A5F0F28-A370-7C4F-875F-143B963DD1FC}" destId="{02336FA0-84C1-974C-9C95-9ADBF7B38F19}" srcOrd="0" destOrd="0" presId="urn:microsoft.com/office/officeart/2005/8/layout/vList3"/>
    <dgm:cxn modelId="{79346A03-1BE3-EA4A-95A6-46E6C81AC595}" type="presParOf" srcId="{8A5F0F28-A370-7C4F-875F-143B963DD1FC}" destId="{5C4E27DC-4C1C-E446-95FC-8BC0AC077D26}" srcOrd="1" destOrd="0" presId="urn:microsoft.com/office/officeart/2005/8/layout/vList3"/>
    <dgm:cxn modelId="{0DCCEF1A-8AEB-4F4A-B690-1B840516EE4D}" type="presParOf" srcId="{F1CF13D8-28C1-B244-BEA8-F1C0F23BE2E4}" destId="{DE582F08-6CFA-464F-B23E-39A053BB7947}" srcOrd="5" destOrd="0" presId="urn:microsoft.com/office/officeart/2005/8/layout/vList3"/>
    <dgm:cxn modelId="{5D4035B1-A794-264C-B372-27A1ECEC00E7}" type="presParOf" srcId="{F1CF13D8-28C1-B244-BEA8-F1C0F23BE2E4}" destId="{957202EB-6286-B74C-8A48-BE7E3C9C819E}" srcOrd="6" destOrd="0" presId="urn:microsoft.com/office/officeart/2005/8/layout/vList3"/>
    <dgm:cxn modelId="{15119577-502E-184F-9385-2639354932C9}" type="presParOf" srcId="{957202EB-6286-B74C-8A48-BE7E3C9C819E}" destId="{206119C9-4F0C-DA4D-B9F7-690DFD9B7598}" srcOrd="0" destOrd="0" presId="urn:microsoft.com/office/officeart/2005/8/layout/vList3"/>
    <dgm:cxn modelId="{7E2A9C62-E8B6-D84B-AFC4-65853E1BF880}" type="presParOf" srcId="{957202EB-6286-B74C-8A48-BE7E3C9C819E}" destId="{1DF43BA7-FCEE-7E46-AC58-ECF4E5463C3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C0FF5E-0BC9-9C4C-BDF4-F2C1B4C5B15F}" type="doc">
      <dgm:prSet loTypeId="urn:microsoft.com/office/officeart/2005/8/layout/process1" loCatId="" qsTypeId="urn:microsoft.com/office/officeart/2005/8/quickstyle/simple4" qsCatId="simple" csTypeId="urn:microsoft.com/office/officeart/2005/8/colors/accent0_1" csCatId="mainScheme" phldr="1"/>
      <dgm:spPr/>
    </dgm:pt>
    <dgm:pt modelId="{8A29453E-2DD2-D44D-886A-DEF274660912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Gradient Boosting</a:t>
          </a:r>
        </a:p>
      </dgm:t>
    </dgm:pt>
    <dgm:pt modelId="{61ED0F05-70B0-4646-9A4F-7C0650185E1E}" type="parTrans" cxnId="{399F5BF5-5457-BC4F-A602-1E1D1918A08D}">
      <dgm:prSet/>
      <dgm:spPr/>
      <dgm:t>
        <a:bodyPr/>
        <a:lstStyle/>
        <a:p>
          <a:endParaRPr lang="en-US"/>
        </a:p>
      </dgm:t>
    </dgm:pt>
    <dgm:pt modelId="{165625E6-A5DC-724A-B675-4875E18D1824}" type="sibTrans" cxnId="{399F5BF5-5457-BC4F-A602-1E1D1918A08D}">
      <dgm:prSet/>
      <dgm:spPr/>
      <dgm:t>
        <a:bodyPr/>
        <a:lstStyle/>
        <a:p>
          <a:endParaRPr lang="en-US"/>
        </a:p>
      </dgm:t>
    </dgm:pt>
    <dgm:pt modelId="{C12E2432-9659-8649-812E-3C90F0820EE5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Spatiotemporal Random Subsampling </a:t>
          </a:r>
        </a:p>
      </dgm:t>
    </dgm:pt>
    <dgm:pt modelId="{B2B9D69F-2E90-CE43-9E2F-06C9473FD134}" type="parTrans" cxnId="{63AB43F3-D5EB-1946-8400-C59CA311B571}">
      <dgm:prSet/>
      <dgm:spPr/>
      <dgm:t>
        <a:bodyPr/>
        <a:lstStyle/>
        <a:p>
          <a:endParaRPr lang="en-US"/>
        </a:p>
      </dgm:t>
    </dgm:pt>
    <dgm:pt modelId="{69346C30-6301-5C42-A18C-A9E546D89B84}" type="sibTrans" cxnId="{63AB43F3-D5EB-1946-8400-C59CA311B571}">
      <dgm:prSet/>
      <dgm:spPr/>
      <dgm:t>
        <a:bodyPr/>
        <a:lstStyle/>
        <a:p>
          <a:endParaRPr lang="en-US"/>
        </a:p>
      </dgm:t>
    </dgm:pt>
    <dgm:pt modelId="{4FD516D5-C446-5E47-A4D5-C199BE6706C5}">
      <dgm:prSet phldrT="[Text]"/>
      <dgm:spPr>
        <a:solidFill>
          <a:srgbClr val="61A424"/>
        </a:solidFill>
      </dgm:spPr>
      <dgm:t>
        <a:bodyPr/>
        <a:lstStyle/>
        <a:p>
          <a:r>
            <a:rPr lang="en-US" dirty="0"/>
            <a:t>Scalable Gaussian Processes</a:t>
          </a:r>
        </a:p>
      </dgm:t>
    </dgm:pt>
    <dgm:pt modelId="{BA019BD5-9DBF-E34B-BA28-E645FC8410D2}" type="parTrans" cxnId="{9C2BB66D-38D3-C340-B72C-933EC09D6CCA}">
      <dgm:prSet/>
      <dgm:spPr/>
      <dgm:t>
        <a:bodyPr/>
        <a:lstStyle/>
        <a:p>
          <a:endParaRPr lang="en-US"/>
        </a:p>
      </dgm:t>
    </dgm:pt>
    <dgm:pt modelId="{7307FD27-A882-8D4B-8CE0-EA3F158F9A99}" type="sibTrans" cxnId="{9C2BB66D-38D3-C340-B72C-933EC09D6CCA}">
      <dgm:prSet/>
      <dgm:spPr/>
      <dgm:t>
        <a:bodyPr/>
        <a:lstStyle/>
        <a:p>
          <a:endParaRPr lang="en-US"/>
        </a:p>
      </dgm:t>
    </dgm:pt>
    <dgm:pt modelId="{8366ABDD-D22A-4541-AE2E-05C816E12CA1}" type="pres">
      <dgm:prSet presAssocID="{86C0FF5E-0BC9-9C4C-BDF4-F2C1B4C5B15F}" presName="Name0" presStyleCnt="0">
        <dgm:presLayoutVars>
          <dgm:dir/>
          <dgm:resizeHandles val="exact"/>
        </dgm:presLayoutVars>
      </dgm:prSet>
      <dgm:spPr/>
    </dgm:pt>
    <dgm:pt modelId="{CD828D6C-41B9-8F43-9DFA-70BAEEA13375}" type="pres">
      <dgm:prSet presAssocID="{8A29453E-2DD2-D44D-886A-DEF274660912}" presName="node" presStyleLbl="node1" presStyleIdx="0" presStyleCnt="3">
        <dgm:presLayoutVars>
          <dgm:bulletEnabled val="1"/>
        </dgm:presLayoutVars>
      </dgm:prSet>
      <dgm:spPr/>
    </dgm:pt>
    <dgm:pt modelId="{0030EA0A-816D-1D4E-95EF-9D1382FF4F64}" type="pres">
      <dgm:prSet presAssocID="{165625E6-A5DC-724A-B675-4875E18D1824}" presName="sibTrans" presStyleLbl="sibTrans2D1" presStyleIdx="0" presStyleCnt="2"/>
      <dgm:spPr/>
    </dgm:pt>
    <dgm:pt modelId="{E7D9C8E6-42C1-E746-AAF6-00DA0BD5F0E8}" type="pres">
      <dgm:prSet presAssocID="{165625E6-A5DC-724A-B675-4875E18D1824}" presName="connectorText" presStyleLbl="sibTrans2D1" presStyleIdx="0" presStyleCnt="2"/>
      <dgm:spPr/>
    </dgm:pt>
    <dgm:pt modelId="{58D72528-5003-BE42-8430-BBDBB08A2FD6}" type="pres">
      <dgm:prSet presAssocID="{C12E2432-9659-8649-812E-3C90F0820EE5}" presName="node" presStyleLbl="node1" presStyleIdx="1" presStyleCnt="3">
        <dgm:presLayoutVars>
          <dgm:bulletEnabled val="1"/>
        </dgm:presLayoutVars>
      </dgm:prSet>
      <dgm:spPr/>
    </dgm:pt>
    <dgm:pt modelId="{7E0D0591-95CD-8A4A-B8FC-0387F87C37F6}" type="pres">
      <dgm:prSet presAssocID="{69346C30-6301-5C42-A18C-A9E546D89B84}" presName="sibTrans" presStyleLbl="sibTrans2D1" presStyleIdx="1" presStyleCnt="2"/>
      <dgm:spPr/>
    </dgm:pt>
    <dgm:pt modelId="{E600AF19-B146-1047-AB95-7505230FE8B3}" type="pres">
      <dgm:prSet presAssocID="{69346C30-6301-5C42-A18C-A9E546D89B84}" presName="connectorText" presStyleLbl="sibTrans2D1" presStyleIdx="1" presStyleCnt="2"/>
      <dgm:spPr/>
    </dgm:pt>
    <dgm:pt modelId="{82481FB9-3F4C-2D4E-8C5E-8CBE44564E26}" type="pres">
      <dgm:prSet presAssocID="{4FD516D5-C446-5E47-A4D5-C199BE6706C5}" presName="node" presStyleLbl="node1" presStyleIdx="2" presStyleCnt="3">
        <dgm:presLayoutVars>
          <dgm:bulletEnabled val="1"/>
        </dgm:presLayoutVars>
      </dgm:prSet>
      <dgm:spPr/>
    </dgm:pt>
  </dgm:ptLst>
  <dgm:cxnLst>
    <dgm:cxn modelId="{0B99731E-8276-B346-B3A6-1033B738B0B7}" type="presOf" srcId="{4FD516D5-C446-5E47-A4D5-C199BE6706C5}" destId="{82481FB9-3F4C-2D4E-8C5E-8CBE44564E26}" srcOrd="0" destOrd="0" presId="urn:microsoft.com/office/officeart/2005/8/layout/process1"/>
    <dgm:cxn modelId="{77F5634D-B516-B746-B979-AF4E42EC2641}" type="presOf" srcId="{69346C30-6301-5C42-A18C-A9E546D89B84}" destId="{E600AF19-B146-1047-AB95-7505230FE8B3}" srcOrd="1" destOrd="0" presId="urn:microsoft.com/office/officeart/2005/8/layout/process1"/>
    <dgm:cxn modelId="{9C2BB66D-38D3-C340-B72C-933EC09D6CCA}" srcId="{86C0FF5E-0BC9-9C4C-BDF4-F2C1B4C5B15F}" destId="{4FD516D5-C446-5E47-A4D5-C199BE6706C5}" srcOrd="2" destOrd="0" parTransId="{BA019BD5-9DBF-E34B-BA28-E645FC8410D2}" sibTransId="{7307FD27-A882-8D4B-8CE0-EA3F158F9A99}"/>
    <dgm:cxn modelId="{BB6298BA-BD11-3840-9D07-505662C92BC9}" type="presOf" srcId="{165625E6-A5DC-724A-B675-4875E18D1824}" destId="{0030EA0A-816D-1D4E-95EF-9D1382FF4F64}" srcOrd="0" destOrd="0" presId="urn:microsoft.com/office/officeart/2005/8/layout/process1"/>
    <dgm:cxn modelId="{39BCFCDE-438E-4F48-B325-39B9E61B1F29}" type="presOf" srcId="{C12E2432-9659-8649-812E-3C90F0820EE5}" destId="{58D72528-5003-BE42-8430-BBDBB08A2FD6}" srcOrd="0" destOrd="0" presId="urn:microsoft.com/office/officeart/2005/8/layout/process1"/>
    <dgm:cxn modelId="{1268D5E3-B766-1B4B-9341-3418EC6A5491}" type="presOf" srcId="{69346C30-6301-5C42-A18C-A9E546D89B84}" destId="{7E0D0591-95CD-8A4A-B8FC-0387F87C37F6}" srcOrd="0" destOrd="0" presId="urn:microsoft.com/office/officeart/2005/8/layout/process1"/>
    <dgm:cxn modelId="{6B7F51E7-57C7-254E-B429-F93CB0772CFB}" type="presOf" srcId="{86C0FF5E-0BC9-9C4C-BDF4-F2C1B4C5B15F}" destId="{8366ABDD-D22A-4541-AE2E-05C816E12CA1}" srcOrd="0" destOrd="0" presId="urn:microsoft.com/office/officeart/2005/8/layout/process1"/>
    <dgm:cxn modelId="{5F3AB2EC-81A1-7540-9DFD-A38B91434702}" type="presOf" srcId="{8A29453E-2DD2-D44D-886A-DEF274660912}" destId="{CD828D6C-41B9-8F43-9DFA-70BAEEA13375}" srcOrd="0" destOrd="0" presId="urn:microsoft.com/office/officeart/2005/8/layout/process1"/>
    <dgm:cxn modelId="{63AB43F3-D5EB-1946-8400-C59CA311B571}" srcId="{86C0FF5E-0BC9-9C4C-BDF4-F2C1B4C5B15F}" destId="{C12E2432-9659-8649-812E-3C90F0820EE5}" srcOrd="1" destOrd="0" parTransId="{B2B9D69F-2E90-CE43-9E2F-06C9473FD134}" sibTransId="{69346C30-6301-5C42-A18C-A9E546D89B84}"/>
    <dgm:cxn modelId="{399F5BF5-5457-BC4F-A602-1E1D1918A08D}" srcId="{86C0FF5E-0BC9-9C4C-BDF4-F2C1B4C5B15F}" destId="{8A29453E-2DD2-D44D-886A-DEF274660912}" srcOrd="0" destOrd="0" parTransId="{61ED0F05-70B0-4646-9A4F-7C0650185E1E}" sibTransId="{165625E6-A5DC-724A-B675-4875E18D1824}"/>
    <dgm:cxn modelId="{90D302FE-7AA7-DF44-9312-28AE279269EE}" type="presOf" srcId="{165625E6-A5DC-724A-B675-4875E18D1824}" destId="{E7D9C8E6-42C1-E746-AAF6-00DA0BD5F0E8}" srcOrd="1" destOrd="0" presId="urn:microsoft.com/office/officeart/2005/8/layout/process1"/>
    <dgm:cxn modelId="{51A33F57-20EE-A947-B189-56CFFC246B8F}" type="presParOf" srcId="{8366ABDD-D22A-4541-AE2E-05C816E12CA1}" destId="{CD828D6C-41B9-8F43-9DFA-70BAEEA13375}" srcOrd="0" destOrd="0" presId="urn:microsoft.com/office/officeart/2005/8/layout/process1"/>
    <dgm:cxn modelId="{1BF12505-8458-C147-B028-8E8D0F49BA80}" type="presParOf" srcId="{8366ABDD-D22A-4541-AE2E-05C816E12CA1}" destId="{0030EA0A-816D-1D4E-95EF-9D1382FF4F64}" srcOrd="1" destOrd="0" presId="urn:microsoft.com/office/officeart/2005/8/layout/process1"/>
    <dgm:cxn modelId="{3AE310F3-1740-9E45-9B87-DB2A1563AE71}" type="presParOf" srcId="{0030EA0A-816D-1D4E-95EF-9D1382FF4F64}" destId="{E7D9C8E6-42C1-E746-AAF6-00DA0BD5F0E8}" srcOrd="0" destOrd="0" presId="urn:microsoft.com/office/officeart/2005/8/layout/process1"/>
    <dgm:cxn modelId="{8349954B-3F55-0E46-AF63-523A0837FC6A}" type="presParOf" srcId="{8366ABDD-D22A-4541-AE2E-05C816E12CA1}" destId="{58D72528-5003-BE42-8430-BBDBB08A2FD6}" srcOrd="2" destOrd="0" presId="urn:microsoft.com/office/officeart/2005/8/layout/process1"/>
    <dgm:cxn modelId="{01E58787-315E-B741-A06E-D6B49700BFB1}" type="presParOf" srcId="{8366ABDD-D22A-4541-AE2E-05C816E12CA1}" destId="{7E0D0591-95CD-8A4A-B8FC-0387F87C37F6}" srcOrd="3" destOrd="0" presId="urn:microsoft.com/office/officeart/2005/8/layout/process1"/>
    <dgm:cxn modelId="{BC7BB052-CB6C-A349-9529-BFA802D08941}" type="presParOf" srcId="{7E0D0591-95CD-8A4A-B8FC-0387F87C37F6}" destId="{E600AF19-B146-1047-AB95-7505230FE8B3}" srcOrd="0" destOrd="0" presId="urn:microsoft.com/office/officeart/2005/8/layout/process1"/>
    <dgm:cxn modelId="{6F73CBBA-0536-AB4E-B119-C3414D05117F}" type="presParOf" srcId="{8366ABDD-D22A-4541-AE2E-05C816E12CA1}" destId="{82481FB9-3F4C-2D4E-8C5E-8CBE44564E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8E373-0F48-4CFA-8048-0A782E8C83C6}">
      <dsp:nvSpPr>
        <dsp:cNvPr id="0" name=""/>
        <dsp:cNvSpPr/>
      </dsp:nvSpPr>
      <dsp:spPr>
        <a:xfrm>
          <a:off x="0" y="595"/>
          <a:ext cx="5537200" cy="1394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28932-5AC1-4ECE-9434-B570837688BA}">
      <dsp:nvSpPr>
        <dsp:cNvPr id="0" name=""/>
        <dsp:cNvSpPr/>
      </dsp:nvSpPr>
      <dsp:spPr>
        <a:xfrm>
          <a:off x="421803" y="314333"/>
          <a:ext cx="766915" cy="7669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2E752-D903-4D47-9B11-DC8C35D3E4C5}">
      <dsp:nvSpPr>
        <dsp:cNvPr id="0" name=""/>
        <dsp:cNvSpPr/>
      </dsp:nvSpPr>
      <dsp:spPr>
        <a:xfrm>
          <a:off x="1610522" y="595"/>
          <a:ext cx="3926677" cy="1394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73" tIns="147573" rIns="147573" bIns="1475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Spatiotemporal Exposure Mapping </a:t>
          </a:r>
        </a:p>
      </dsp:txBody>
      <dsp:txXfrm>
        <a:off x="1610522" y="595"/>
        <a:ext cx="3926677" cy="1394391"/>
      </dsp:txXfrm>
    </dsp:sp>
    <dsp:sp modelId="{8AB74F35-9E7E-42BF-89E4-BC22EEA58002}">
      <dsp:nvSpPr>
        <dsp:cNvPr id="0" name=""/>
        <dsp:cNvSpPr/>
      </dsp:nvSpPr>
      <dsp:spPr>
        <a:xfrm>
          <a:off x="0" y="1743585"/>
          <a:ext cx="5537200" cy="1394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0A613-84CE-4AC7-911F-3201C76D71AD}">
      <dsp:nvSpPr>
        <dsp:cNvPr id="0" name=""/>
        <dsp:cNvSpPr/>
      </dsp:nvSpPr>
      <dsp:spPr>
        <a:xfrm>
          <a:off x="815108" y="1907307"/>
          <a:ext cx="766915" cy="766915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2CBC5-17A4-4FA9-950C-59567A7E5790}">
      <dsp:nvSpPr>
        <dsp:cNvPr id="0" name=""/>
        <dsp:cNvSpPr/>
      </dsp:nvSpPr>
      <dsp:spPr>
        <a:xfrm>
          <a:off x="1610522" y="1743585"/>
          <a:ext cx="3926677" cy="1394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73" tIns="147573" rIns="147573" bIns="1475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Chemical and Stressor Mixtures Prediction</a:t>
          </a:r>
        </a:p>
      </dsp:txBody>
      <dsp:txXfrm>
        <a:off x="1610522" y="1743585"/>
        <a:ext cx="3926677" cy="1394391"/>
      </dsp:txXfrm>
    </dsp:sp>
    <dsp:sp modelId="{A88C4067-A13C-4B09-A031-7A591FC0C9B1}">
      <dsp:nvSpPr>
        <dsp:cNvPr id="0" name=""/>
        <dsp:cNvSpPr/>
      </dsp:nvSpPr>
      <dsp:spPr>
        <a:xfrm>
          <a:off x="0" y="3486574"/>
          <a:ext cx="5537200" cy="1394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A248-7885-4F14-B34E-88C661C027CF}">
      <dsp:nvSpPr>
        <dsp:cNvPr id="0" name=""/>
        <dsp:cNvSpPr/>
      </dsp:nvSpPr>
      <dsp:spPr>
        <a:xfrm>
          <a:off x="421803" y="3800312"/>
          <a:ext cx="766915" cy="7669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A66A6-E0C0-4568-98E6-98EA498BBDB1}">
      <dsp:nvSpPr>
        <dsp:cNvPr id="0" name=""/>
        <dsp:cNvSpPr/>
      </dsp:nvSpPr>
      <dsp:spPr>
        <a:xfrm>
          <a:off x="1610522" y="3486574"/>
          <a:ext cx="3926677" cy="1394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73" tIns="147573" rIns="147573" bIns="1475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Mechanistically Informed Risk Assessment</a:t>
          </a:r>
        </a:p>
      </dsp:txBody>
      <dsp:txXfrm>
        <a:off x="1610522" y="3486574"/>
        <a:ext cx="3926677" cy="13943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569A9-50FA-374F-B856-B1F4B9A82088}">
      <dsp:nvSpPr>
        <dsp:cNvPr id="0" name=""/>
        <dsp:cNvSpPr/>
      </dsp:nvSpPr>
      <dsp:spPr>
        <a:xfrm rot="10800000">
          <a:off x="1736594" y="2141"/>
          <a:ext cx="6281146" cy="618005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2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Source Integration: Satellite, Reference Monitoring, Citizen Sensors</a:t>
          </a:r>
        </a:p>
      </dsp:txBody>
      <dsp:txXfrm rot="10800000">
        <a:off x="1891095" y="2141"/>
        <a:ext cx="6126645" cy="618005"/>
      </dsp:txXfrm>
    </dsp:sp>
    <dsp:sp modelId="{A7ABBD9F-017C-C940-9D70-50B44605258C}">
      <dsp:nvSpPr>
        <dsp:cNvPr id="0" name=""/>
        <dsp:cNvSpPr/>
      </dsp:nvSpPr>
      <dsp:spPr>
        <a:xfrm>
          <a:off x="1427591" y="2141"/>
          <a:ext cx="618005" cy="61800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B45AB-70AF-2741-B255-444EFD9654E0}">
      <dsp:nvSpPr>
        <dsp:cNvPr id="0" name=""/>
        <dsp:cNvSpPr/>
      </dsp:nvSpPr>
      <dsp:spPr>
        <a:xfrm rot="10800000">
          <a:off x="1736594" y="804625"/>
          <a:ext cx="6281146" cy="618005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2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High-Resolution Temperature and Humidity Maps</a:t>
          </a:r>
        </a:p>
      </dsp:txBody>
      <dsp:txXfrm rot="10800000">
        <a:off x="1891095" y="804625"/>
        <a:ext cx="6126645" cy="618005"/>
      </dsp:txXfrm>
    </dsp:sp>
    <dsp:sp modelId="{3ACD5A2E-EB6E-EC48-B75F-C63B860FB05D}">
      <dsp:nvSpPr>
        <dsp:cNvPr id="0" name=""/>
        <dsp:cNvSpPr/>
      </dsp:nvSpPr>
      <dsp:spPr>
        <a:xfrm>
          <a:off x="1427591" y="804625"/>
          <a:ext cx="618005" cy="61800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8C1A0-7730-9D4E-A78F-121F01DD7535}">
      <dsp:nvSpPr>
        <dsp:cNvPr id="0" name=""/>
        <dsp:cNvSpPr/>
      </dsp:nvSpPr>
      <dsp:spPr>
        <a:xfrm rot="10800000">
          <a:off x="1736594" y="1607109"/>
          <a:ext cx="6281146" cy="618005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2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Hierarchical Spatiotemporal Model </a:t>
          </a:r>
        </a:p>
      </dsp:txBody>
      <dsp:txXfrm rot="10800000">
        <a:off x="1891095" y="1607109"/>
        <a:ext cx="6126645" cy="618005"/>
      </dsp:txXfrm>
    </dsp:sp>
    <dsp:sp modelId="{454EBCB1-EC20-AC49-8BF9-5A18D9E5093B}">
      <dsp:nvSpPr>
        <dsp:cNvPr id="0" name=""/>
        <dsp:cNvSpPr/>
      </dsp:nvSpPr>
      <dsp:spPr>
        <a:xfrm>
          <a:off x="1427591" y="1607109"/>
          <a:ext cx="618005" cy="61800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233FB-6B17-664A-AD9D-16DDECCFC1A4}">
      <dsp:nvSpPr>
        <dsp:cNvPr id="0" name=""/>
        <dsp:cNvSpPr/>
      </dsp:nvSpPr>
      <dsp:spPr>
        <a:xfrm rot="10800000">
          <a:off x="1736594" y="2409594"/>
          <a:ext cx="6281146" cy="618005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2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Climate Modifications of AEP and AOP</a:t>
          </a:r>
        </a:p>
      </dsp:txBody>
      <dsp:txXfrm rot="10800000">
        <a:off x="1891095" y="2409594"/>
        <a:ext cx="6126645" cy="618005"/>
      </dsp:txXfrm>
    </dsp:sp>
    <dsp:sp modelId="{E727F7B7-6FC1-BB4F-8D62-AE1F1F7A8A3D}">
      <dsp:nvSpPr>
        <dsp:cNvPr id="0" name=""/>
        <dsp:cNvSpPr/>
      </dsp:nvSpPr>
      <dsp:spPr>
        <a:xfrm>
          <a:off x="1427591" y="2409594"/>
          <a:ext cx="618005" cy="61800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1A739-7F20-004A-ABFA-78C44CDFBB18}">
      <dsp:nvSpPr>
        <dsp:cNvPr id="0" name=""/>
        <dsp:cNvSpPr/>
      </dsp:nvSpPr>
      <dsp:spPr>
        <a:xfrm rot="10800000">
          <a:off x="1736594" y="3212078"/>
          <a:ext cx="6281146" cy="618005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523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Epidemiological Relevant Exposure Metrics</a:t>
          </a:r>
        </a:p>
      </dsp:txBody>
      <dsp:txXfrm rot="10800000">
        <a:off x="1891095" y="3212078"/>
        <a:ext cx="6126645" cy="618005"/>
      </dsp:txXfrm>
    </dsp:sp>
    <dsp:sp modelId="{72A6C364-9BF4-014F-98F8-65D5DAF43228}">
      <dsp:nvSpPr>
        <dsp:cNvPr id="0" name=""/>
        <dsp:cNvSpPr/>
      </dsp:nvSpPr>
      <dsp:spPr>
        <a:xfrm>
          <a:off x="1427591" y="3212078"/>
          <a:ext cx="618005" cy="618005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7915DE-6E5C-DD47-A97E-C382ADF0587C}">
      <dsp:nvSpPr>
        <dsp:cNvPr id="0" name=""/>
        <dsp:cNvSpPr/>
      </dsp:nvSpPr>
      <dsp:spPr>
        <a:xfrm rot="10800000">
          <a:off x="1786163" y="2440"/>
          <a:ext cx="5524173" cy="1578943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6270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Synergy &amp; Antagonism</a:t>
          </a:r>
        </a:p>
      </dsp:txBody>
      <dsp:txXfrm rot="10800000">
        <a:off x="2180899" y="2440"/>
        <a:ext cx="5129437" cy="1578943"/>
      </dsp:txXfrm>
    </dsp:sp>
    <dsp:sp modelId="{2164DC74-3423-4847-94D9-00797192C408}">
      <dsp:nvSpPr>
        <dsp:cNvPr id="0" name=""/>
        <dsp:cNvSpPr/>
      </dsp:nvSpPr>
      <dsp:spPr>
        <a:xfrm>
          <a:off x="996691" y="2440"/>
          <a:ext cx="1578943" cy="15789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16D47-E15D-BB4B-B923-94C8BF7A3983}">
      <dsp:nvSpPr>
        <dsp:cNvPr id="0" name=""/>
        <dsp:cNvSpPr/>
      </dsp:nvSpPr>
      <dsp:spPr>
        <a:xfrm rot="10800000">
          <a:off x="1786431" y="2052710"/>
          <a:ext cx="5524173" cy="1578943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6270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QSAR and Docking Mechanisms </a:t>
          </a:r>
        </a:p>
      </dsp:txBody>
      <dsp:txXfrm rot="10800000">
        <a:off x="2181167" y="2052710"/>
        <a:ext cx="5129437" cy="1578943"/>
      </dsp:txXfrm>
    </dsp:sp>
    <dsp:sp modelId="{D13187ED-39D9-B74C-B756-7D9F2241AC8F}">
      <dsp:nvSpPr>
        <dsp:cNvPr id="0" name=""/>
        <dsp:cNvSpPr/>
      </dsp:nvSpPr>
      <dsp:spPr>
        <a:xfrm>
          <a:off x="996422" y="2052710"/>
          <a:ext cx="1580017" cy="15789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A33A5-6895-5C47-B50E-CBCBC759D918}">
      <dsp:nvSpPr>
        <dsp:cNvPr id="0" name=""/>
        <dsp:cNvSpPr/>
      </dsp:nvSpPr>
      <dsp:spPr>
        <a:xfrm>
          <a:off x="0" y="0"/>
          <a:ext cx="8595360" cy="1175073"/>
        </a:xfrm>
        <a:prstGeom prst="roundRect">
          <a:avLst>
            <a:gd name="adj" fmla="val 10000"/>
          </a:avLst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Raster and Vector Processing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Usable for a laptop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Blazing fast on high-performance computing</a:t>
          </a:r>
        </a:p>
      </dsp:txBody>
      <dsp:txXfrm>
        <a:off x="1836579" y="0"/>
        <a:ext cx="6758780" cy="1175073"/>
      </dsp:txXfrm>
    </dsp:sp>
    <dsp:sp modelId="{3643D5B2-D276-DD48-879F-E228CB10A1D2}">
      <dsp:nvSpPr>
        <dsp:cNvPr id="0" name=""/>
        <dsp:cNvSpPr/>
      </dsp:nvSpPr>
      <dsp:spPr>
        <a:xfrm>
          <a:off x="117507" y="117507"/>
          <a:ext cx="1719072" cy="94005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F18B3-A2A6-7649-8699-57AF168EAA40}">
      <dsp:nvSpPr>
        <dsp:cNvPr id="0" name=""/>
        <dsp:cNvSpPr/>
      </dsp:nvSpPr>
      <dsp:spPr>
        <a:xfrm>
          <a:off x="0" y="1292580"/>
          <a:ext cx="8595360" cy="1175073"/>
        </a:xfrm>
        <a:prstGeom prst="roundRect">
          <a:avLst>
            <a:gd name="adj" fmla="val 10000"/>
          </a:avLst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Sophisticated GIS covariates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Most common GIS covariates for environmental health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Non-Isotropic buffers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Mechanistic </a:t>
          </a:r>
        </a:p>
      </dsp:txBody>
      <dsp:txXfrm>
        <a:off x="1836579" y="1292580"/>
        <a:ext cx="6758780" cy="1175073"/>
      </dsp:txXfrm>
    </dsp:sp>
    <dsp:sp modelId="{3DB654BF-95E0-7D4B-A2AF-95F4C1750A65}">
      <dsp:nvSpPr>
        <dsp:cNvPr id="0" name=""/>
        <dsp:cNvSpPr/>
      </dsp:nvSpPr>
      <dsp:spPr>
        <a:xfrm>
          <a:off x="117507" y="1410088"/>
          <a:ext cx="1719072" cy="94005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B314B-9B75-A04F-8BCA-F943D83F3BE7}">
      <dsp:nvSpPr>
        <dsp:cNvPr id="0" name=""/>
        <dsp:cNvSpPr/>
      </dsp:nvSpPr>
      <dsp:spPr>
        <a:xfrm>
          <a:off x="0" y="2585161"/>
          <a:ext cx="8595360" cy="1175073"/>
        </a:xfrm>
        <a:prstGeom prst="roundRect">
          <a:avLst>
            <a:gd name="adj" fmla="val 10000"/>
          </a:avLst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Documented and Tested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Documentation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Vignettes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Unit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Build and System Tests</a:t>
          </a:r>
        </a:p>
      </dsp:txBody>
      <dsp:txXfrm>
        <a:off x="1836579" y="2585161"/>
        <a:ext cx="6758780" cy="1175073"/>
      </dsp:txXfrm>
    </dsp:sp>
    <dsp:sp modelId="{7F649141-FA5F-6343-8FE2-0B4D9FF9183E}">
      <dsp:nvSpPr>
        <dsp:cNvPr id="0" name=""/>
        <dsp:cNvSpPr/>
      </dsp:nvSpPr>
      <dsp:spPr>
        <a:xfrm>
          <a:off x="117507" y="2702668"/>
          <a:ext cx="1719072" cy="94005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1000" b="-4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7D2C3-4527-E845-BE99-7815F2E163EC}">
      <dsp:nvSpPr>
        <dsp:cNvPr id="0" name=""/>
        <dsp:cNvSpPr/>
      </dsp:nvSpPr>
      <dsp:spPr>
        <a:xfrm>
          <a:off x="3033" y="168586"/>
          <a:ext cx="1611473" cy="518364"/>
        </a:xfrm>
        <a:prstGeom prst="rect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SET group</a:t>
          </a:r>
        </a:p>
      </dsp:txBody>
      <dsp:txXfrm>
        <a:off x="3033" y="168586"/>
        <a:ext cx="1611473" cy="518364"/>
      </dsp:txXfrm>
    </dsp:sp>
    <dsp:sp modelId="{E98F56F2-3AB3-3743-A8E6-2B4A4196189C}">
      <dsp:nvSpPr>
        <dsp:cNvPr id="0" name=""/>
        <dsp:cNvSpPr/>
      </dsp:nvSpPr>
      <dsp:spPr>
        <a:xfrm>
          <a:off x="3033" y="686950"/>
          <a:ext cx="1611473" cy="3870450"/>
        </a:xfrm>
        <a:prstGeom prst="rect">
          <a:avLst/>
        </a:prstGeom>
        <a:solidFill>
          <a:srgbClr val="DFDCB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Daniel Zilber,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Insang Song,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Mariana Alifa,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Ranadeep Daw,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Eva Marques,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Alumni: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Kristin Eccles, PhD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Melissa Lowe, MS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Taylor Potter, BA</a:t>
          </a:r>
        </a:p>
      </dsp:txBody>
      <dsp:txXfrm>
        <a:off x="3033" y="686950"/>
        <a:ext cx="1611473" cy="3870450"/>
      </dsp:txXfrm>
    </dsp:sp>
    <dsp:sp modelId="{E88AD5D4-5FD7-1444-AD80-702AB424EE91}">
      <dsp:nvSpPr>
        <dsp:cNvPr id="0" name=""/>
        <dsp:cNvSpPr/>
      </dsp:nvSpPr>
      <dsp:spPr>
        <a:xfrm>
          <a:off x="1840112" y="168586"/>
          <a:ext cx="1611473" cy="518364"/>
        </a:xfrm>
        <a:prstGeom prst="rect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CHORDS</a:t>
          </a:r>
        </a:p>
      </dsp:txBody>
      <dsp:txXfrm>
        <a:off x="1840112" y="168586"/>
        <a:ext cx="1611473" cy="518364"/>
      </dsp:txXfrm>
    </dsp:sp>
    <dsp:sp modelId="{4BC211ED-7025-0F41-8A48-B20C7697164A}">
      <dsp:nvSpPr>
        <dsp:cNvPr id="0" name=""/>
        <dsp:cNvSpPr/>
      </dsp:nvSpPr>
      <dsp:spPr>
        <a:xfrm>
          <a:off x="1840112" y="686950"/>
          <a:ext cx="1611473" cy="3870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Aubrey Miller, MD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Charles Schmitt, PhD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Trisha </a:t>
          </a:r>
          <a:r>
            <a:rPr lang="en-US" sz="1500" kern="1200" dirty="0" err="1"/>
            <a:t>Castranio</a:t>
          </a:r>
          <a:r>
            <a:rPr lang="en-US" sz="1500" kern="1200" dirty="0"/>
            <a:t>, MS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Ann Liu,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Gwen </a:t>
          </a:r>
          <a:r>
            <a:rPr lang="en-US" sz="1500" kern="1200" dirty="0" err="1"/>
            <a:t>Collman</a:t>
          </a:r>
          <a:r>
            <a:rPr lang="en-US" sz="1500" kern="1200" dirty="0"/>
            <a:t>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Mike Conway,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Deep Patel,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Richard Kwok,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1840112" y="686950"/>
        <a:ext cx="1611473" cy="3870450"/>
      </dsp:txXfrm>
    </dsp:sp>
    <dsp:sp modelId="{A8478591-F48A-BD46-AB3E-7ACB16FC4E9D}">
      <dsp:nvSpPr>
        <dsp:cNvPr id="0" name=""/>
        <dsp:cNvSpPr/>
      </dsp:nvSpPr>
      <dsp:spPr>
        <a:xfrm>
          <a:off x="3677192" y="168586"/>
          <a:ext cx="1611473" cy="518364"/>
        </a:xfrm>
        <a:prstGeom prst="rect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DTT</a:t>
          </a:r>
        </a:p>
      </dsp:txBody>
      <dsp:txXfrm>
        <a:off x="3677192" y="168586"/>
        <a:ext cx="1611473" cy="518364"/>
      </dsp:txXfrm>
    </dsp:sp>
    <dsp:sp modelId="{8D549B5E-AB0E-1941-8229-286050BA7983}">
      <dsp:nvSpPr>
        <dsp:cNvPr id="0" name=""/>
        <dsp:cNvSpPr/>
      </dsp:nvSpPr>
      <dsp:spPr>
        <a:xfrm>
          <a:off x="3677192" y="686950"/>
          <a:ext cx="1611473" cy="3870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David </a:t>
          </a:r>
          <a:r>
            <a:rPr lang="en-US" sz="1500" kern="1200" dirty="0" err="1"/>
            <a:t>Reif</a:t>
          </a:r>
          <a:r>
            <a:rPr lang="en-US" sz="1500" kern="1200" dirty="0"/>
            <a:t>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Skylar Marvel,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Kristin Eccles,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Cynthia Rider,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Nicole </a:t>
          </a:r>
          <a:r>
            <a:rPr lang="en-US" sz="1500" kern="1200" dirty="0" err="1"/>
            <a:t>Kleinstreuer</a:t>
          </a:r>
          <a:r>
            <a:rPr lang="en-US" sz="1500" kern="1200" dirty="0"/>
            <a:t>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Fred Parham, PhD</a:t>
          </a:r>
        </a:p>
      </dsp:txBody>
      <dsp:txXfrm>
        <a:off x="3677192" y="686950"/>
        <a:ext cx="1611473" cy="3870450"/>
      </dsp:txXfrm>
    </dsp:sp>
    <dsp:sp modelId="{8575D451-7726-C94E-9F69-3BEBFEC2B7D4}">
      <dsp:nvSpPr>
        <dsp:cNvPr id="0" name=""/>
        <dsp:cNvSpPr/>
      </dsp:nvSpPr>
      <dsp:spPr>
        <a:xfrm>
          <a:off x="5514271" y="168586"/>
          <a:ext cx="1611473" cy="518364"/>
        </a:xfrm>
        <a:prstGeom prst="rect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Biostatistics and Comp Biology</a:t>
          </a:r>
        </a:p>
      </dsp:txBody>
      <dsp:txXfrm>
        <a:off x="5514271" y="168586"/>
        <a:ext cx="1611473" cy="518364"/>
      </dsp:txXfrm>
    </dsp:sp>
    <dsp:sp modelId="{762D19F5-ED81-A54A-9D4D-35FF27C7670B}">
      <dsp:nvSpPr>
        <dsp:cNvPr id="0" name=""/>
        <dsp:cNvSpPr/>
      </dsp:nvSpPr>
      <dsp:spPr>
        <a:xfrm>
          <a:off x="5514271" y="686950"/>
          <a:ext cx="1611473" cy="3870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Alison </a:t>
          </a:r>
          <a:r>
            <a:rPr lang="en-US" sz="1500" kern="1200" dirty="0" err="1"/>
            <a:t>Motsinger-Reif</a:t>
          </a:r>
          <a:r>
            <a:rPr lang="en-US" sz="1500" kern="1200" dirty="0"/>
            <a:t>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Matt Wheeler, PhD</a:t>
          </a:r>
        </a:p>
      </dsp:txBody>
      <dsp:txXfrm>
        <a:off x="5514271" y="686950"/>
        <a:ext cx="1611473" cy="3870450"/>
      </dsp:txXfrm>
    </dsp:sp>
    <dsp:sp modelId="{9B0ADA00-3E1B-594A-AA74-EDBEF0983010}">
      <dsp:nvSpPr>
        <dsp:cNvPr id="0" name=""/>
        <dsp:cNvSpPr/>
      </dsp:nvSpPr>
      <dsp:spPr>
        <a:xfrm>
          <a:off x="7351351" y="168586"/>
          <a:ext cx="1611473" cy="518364"/>
        </a:xfrm>
        <a:prstGeom prst="rect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University of Wisconsin</a:t>
          </a:r>
        </a:p>
      </dsp:txBody>
      <dsp:txXfrm>
        <a:off x="7351351" y="168586"/>
        <a:ext cx="1611473" cy="518364"/>
      </dsp:txXfrm>
    </dsp:sp>
    <dsp:sp modelId="{E0940593-1122-B240-B214-94756F136DE0}">
      <dsp:nvSpPr>
        <dsp:cNvPr id="0" name=""/>
        <dsp:cNvSpPr/>
      </dsp:nvSpPr>
      <dsp:spPr>
        <a:xfrm>
          <a:off x="7351351" y="686950"/>
          <a:ext cx="1611473" cy="3870450"/>
        </a:xfrm>
        <a:prstGeom prst="rect">
          <a:avLst/>
        </a:prstGeom>
        <a:solidFill>
          <a:srgbClr val="DFDCB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Matthias </a:t>
          </a:r>
          <a:r>
            <a:rPr lang="en-US" sz="1500" kern="1200" dirty="0" err="1"/>
            <a:t>Katzfuss</a:t>
          </a:r>
          <a:r>
            <a:rPr lang="en-US" sz="1500" kern="1200" dirty="0"/>
            <a:t>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MJ Kang, PhD</a:t>
          </a:r>
        </a:p>
      </dsp:txBody>
      <dsp:txXfrm>
        <a:off x="7351351" y="686950"/>
        <a:ext cx="1611473" cy="3870450"/>
      </dsp:txXfrm>
    </dsp:sp>
    <dsp:sp modelId="{CE20DE92-B7C9-8546-ABC0-5798F930C989}">
      <dsp:nvSpPr>
        <dsp:cNvPr id="0" name=""/>
        <dsp:cNvSpPr/>
      </dsp:nvSpPr>
      <dsp:spPr>
        <a:xfrm>
          <a:off x="9188430" y="168586"/>
          <a:ext cx="1611473" cy="518364"/>
        </a:xfrm>
        <a:prstGeom prst="rect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Sciome</a:t>
          </a:r>
        </a:p>
      </dsp:txBody>
      <dsp:txXfrm>
        <a:off x="9188430" y="168586"/>
        <a:ext cx="1611473" cy="518364"/>
      </dsp:txXfrm>
    </dsp:sp>
    <dsp:sp modelId="{E430D719-1628-D944-9C79-9CF883527747}">
      <dsp:nvSpPr>
        <dsp:cNvPr id="0" name=""/>
        <dsp:cNvSpPr/>
      </dsp:nvSpPr>
      <dsp:spPr>
        <a:xfrm>
          <a:off x="9188430" y="686950"/>
          <a:ext cx="1611473" cy="3870450"/>
        </a:xfrm>
        <a:prstGeom prst="rect">
          <a:avLst/>
        </a:prstGeom>
        <a:solidFill>
          <a:srgbClr val="DFDCB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Ruchir</a:t>
          </a:r>
          <a:r>
            <a:rPr lang="en-US" sz="1500" kern="1200" dirty="0"/>
            <a:t> Shah,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Eric Bair,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Brian Kidd,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Deepak Mav, PhD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Bekki Elmore, MS</a:t>
          </a:r>
        </a:p>
      </dsp:txBody>
      <dsp:txXfrm>
        <a:off x="9188430" y="686950"/>
        <a:ext cx="1611473" cy="3870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925E5-1EC4-5545-A884-3B97224FB653}">
      <dsp:nvSpPr>
        <dsp:cNvPr id="0" name=""/>
        <dsp:cNvSpPr/>
      </dsp:nvSpPr>
      <dsp:spPr>
        <a:xfrm>
          <a:off x="0" y="3557500"/>
          <a:ext cx="10802937" cy="1167651"/>
        </a:xfrm>
        <a:prstGeom prst="rect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Observed</a:t>
          </a:r>
        </a:p>
      </dsp:txBody>
      <dsp:txXfrm>
        <a:off x="0" y="3557500"/>
        <a:ext cx="10802937" cy="630531"/>
      </dsp:txXfrm>
    </dsp:sp>
    <dsp:sp modelId="{85EE99B4-52FD-EE4E-8A81-9EF8BE90EBDB}">
      <dsp:nvSpPr>
        <dsp:cNvPr id="0" name=""/>
        <dsp:cNvSpPr/>
      </dsp:nvSpPr>
      <dsp:spPr>
        <a:xfrm>
          <a:off x="0" y="4164679"/>
          <a:ext cx="10802937" cy="5371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Phenome</a:t>
          </a:r>
        </a:p>
      </dsp:txBody>
      <dsp:txXfrm>
        <a:off x="0" y="4164679"/>
        <a:ext cx="10802937" cy="537119"/>
      </dsp:txXfrm>
    </dsp:sp>
    <dsp:sp modelId="{28763C3C-CF71-B644-89F3-A1FBE9D17275}">
      <dsp:nvSpPr>
        <dsp:cNvPr id="0" name=""/>
        <dsp:cNvSpPr/>
      </dsp:nvSpPr>
      <dsp:spPr>
        <a:xfrm rot="10800000">
          <a:off x="0" y="1779167"/>
          <a:ext cx="10802937" cy="1795847"/>
        </a:xfrm>
        <a:prstGeom prst="upArrowCallout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Exogenous</a:t>
          </a:r>
        </a:p>
      </dsp:txBody>
      <dsp:txXfrm rot="-10800000">
        <a:off x="0" y="1779167"/>
        <a:ext cx="10802937" cy="630342"/>
      </dsp:txXfrm>
    </dsp:sp>
    <dsp:sp modelId="{AA0C82EF-03E8-494B-AB53-00A25320D836}">
      <dsp:nvSpPr>
        <dsp:cNvPr id="0" name=""/>
        <dsp:cNvSpPr/>
      </dsp:nvSpPr>
      <dsp:spPr>
        <a:xfrm>
          <a:off x="0" y="2409510"/>
          <a:ext cx="10802937" cy="5369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Exposome</a:t>
          </a:r>
        </a:p>
      </dsp:txBody>
      <dsp:txXfrm>
        <a:off x="0" y="2409510"/>
        <a:ext cx="10802937" cy="536958"/>
      </dsp:txXfrm>
    </dsp:sp>
    <dsp:sp modelId="{495CE92F-2506-B74F-9AA5-3C3B49E3659E}">
      <dsp:nvSpPr>
        <dsp:cNvPr id="0" name=""/>
        <dsp:cNvSpPr/>
      </dsp:nvSpPr>
      <dsp:spPr>
        <a:xfrm rot="10800000">
          <a:off x="0" y="835"/>
          <a:ext cx="10802937" cy="1795847"/>
        </a:xfrm>
        <a:prstGeom prst="upArrowCallout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Endogenous </a:t>
          </a:r>
        </a:p>
      </dsp:txBody>
      <dsp:txXfrm rot="-10800000">
        <a:off x="0" y="835"/>
        <a:ext cx="10802937" cy="630342"/>
      </dsp:txXfrm>
    </dsp:sp>
    <dsp:sp modelId="{142D32C7-8C7F-FB49-A384-DE09CA98CB85}">
      <dsp:nvSpPr>
        <dsp:cNvPr id="0" name=""/>
        <dsp:cNvSpPr/>
      </dsp:nvSpPr>
      <dsp:spPr>
        <a:xfrm>
          <a:off x="5274" y="631177"/>
          <a:ext cx="1798731" cy="5369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Genome</a:t>
          </a:r>
        </a:p>
      </dsp:txBody>
      <dsp:txXfrm>
        <a:off x="5274" y="631177"/>
        <a:ext cx="1798731" cy="536958"/>
      </dsp:txXfrm>
    </dsp:sp>
    <dsp:sp modelId="{667C393D-D754-E644-97D8-E10685D23AF0}">
      <dsp:nvSpPr>
        <dsp:cNvPr id="0" name=""/>
        <dsp:cNvSpPr/>
      </dsp:nvSpPr>
      <dsp:spPr>
        <a:xfrm>
          <a:off x="1804006" y="631177"/>
          <a:ext cx="1798731" cy="5369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Transcriptome</a:t>
          </a:r>
        </a:p>
      </dsp:txBody>
      <dsp:txXfrm>
        <a:off x="1804006" y="631177"/>
        <a:ext cx="1798731" cy="536958"/>
      </dsp:txXfrm>
    </dsp:sp>
    <dsp:sp modelId="{9B5D88C3-7840-B944-91F5-D2D9F6259614}">
      <dsp:nvSpPr>
        <dsp:cNvPr id="0" name=""/>
        <dsp:cNvSpPr/>
      </dsp:nvSpPr>
      <dsp:spPr>
        <a:xfrm>
          <a:off x="3602737" y="631177"/>
          <a:ext cx="1798731" cy="5369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Proteome</a:t>
          </a:r>
        </a:p>
      </dsp:txBody>
      <dsp:txXfrm>
        <a:off x="3602737" y="631177"/>
        <a:ext cx="1798731" cy="536958"/>
      </dsp:txXfrm>
    </dsp:sp>
    <dsp:sp modelId="{4609817A-E5C3-4F4B-AF3E-81C76595BB10}">
      <dsp:nvSpPr>
        <dsp:cNvPr id="0" name=""/>
        <dsp:cNvSpPr/>
      </dsp:nvSpPr>
      <dsp:spPr>
        <a:xfrm>
          <a:off x="5401468" y="631177"/>
          <a:ext cx="1798731" cy="5369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Epigenome</a:t>
          </a:r>
        </a:p>
      </dsp:txBody>
      <dsp:txXfrm>
        <a:off x="5401468" y="631177"/>
        <a:ext cx="1798731" cy="536958"/>
      </dsp:txXfrm>
    </dsp:sp>
    <dsp:sp modelId="{67F295B1-A459-A445-9AC3-92E92B578C5A}">
      <dsp:nvSpPr>
        <dsp:cNvPr id="0" name=""/>
        <dsp:cNvSpPr/>
      </dsp:nvSpPr>
      <dsp:spPr>
        <a:xfrm>
          <a:off x="7200199" y="631177"/>
          <a:ext cx="1798731" cy="5369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Microbiome</a:t>
          </a:r>
        </a:p>
      </dsp:txBody>
      <dsp:txXfrm>
        <a:off x="7200199" y="631177"/>
        <a:ext cx="1798731" cy="536958"/>
      </dsp:txXfrm>
    </dsp:sp>
    <dsp:sp modelId="{F7CF25C4-A526-BC40-93ED-019D7C20075C}">
      <dsp:nvSpPr>
        <dsp:cNvPr id="0" name=""/>
        <dsp:cNvSpPr/>
      </dsp:nvSpPr>
      <dsp:spPr>
        <a:xfrm>
          <a:off x="8998930" y="631177"/>
          <a:ext cx="1798731" cy="5369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Metabolome</a:t>
          </a:r>
        </a:p>
      </dsp:txBody>
      <dsp:txXfrm>
        <a:off x="8998930" y="631177"/>
        <a:ext cx="1798731" cy="536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31123-BC91-934B-9ED2-BFDDEBDD168C}">
      <dsp:nvSpPr>
        <dsp:cNvPr id="0" name=""/>
        <dsp:cNvSpPr/>
      </dsp:nvSpPr>
      <dsp:spPr>
        <a:xfrm>
          <a:off x="0" y="591267"/>
          <a:ext cx="4242078" cy="2545247"/>
        </a:xfrm>
        <a:prstGeom prst="rect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AEP is a comprehensive external analysis of source, media, and transformations</a:t>
          </a:r>
        </a:p>
      </dsp:txBody>
      <dsp:txXfrm>
        <a:off x="0" y="591267"/>
        <a:ext cx="4242078" cy="2545247"/>
      </dsp:txXfrm>
    </dsp:sp>
    <dsp:sp modelId="{51B24865-C95C-AF42-A600-9E19A2D5B73A}">
      <dsp:nvSpPr>
        <dsp:cNvPr id="0" name=""/>
        <dsp:cNvSpPr/>
      </dsp:nvSpPr>
      <dsp:spPr>
        <a:xfrm>
          <a:off x="4668462" y="591267"/>
          <a:ext cx="4242078" cy="2545247"/>
        </a:xfrm>
        <a:prstGeom prst="rect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AOPs provide a linkage specific biological target, pathway or process by a stressor and an adverse outcome(s) considered relevant to risk assessment</a:t>
          </a:r>
          <a:endParaRPr lang="en-US" sz="2600" kern="1200" dirty="0"/>
        </a:p>
      </dsp:txBody>
      <dsp:txXfrm>
        <a:off x="4668462" y="591267"/>
        <a:ext cx="4242078" cy="25452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96032-5FAA-D743-86EC-52E3D9498BC2}">
      <dsp:nvSpPr>
        <dsp:cNvPr id="0" name=""/>
        <dsp:cNvSpPr/>
      </dsp:nvSpPr>
      <dsp:spPr>
        <a:xfrm rot="5400000">
          <a:off x="-193493" y="195897"/>
          <a:ext cx="1289954" cy="902968"/>
        </a:xfrm>
        <a:prstGeom prst="chevron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External Exposure </a:t>
          </a:r>
        </a:p>
      </dsp:txBody>
      <dsp:txXfrm rot="-5400000">
        <a:off x="0" y="453888"/>
        <a:ext cx="902968" cy="386986"/>
      </dsp:txXfrm>
    </dsp:sp>
    <dsp:sp modelId="{290DFF26-3ED2-244C-8C8D-7F63BEAA4604}">
      <dsp:nvSpPr>
        <dsp:cNvPr id="0" name=""/>
        <dsp:cNvSpPr/>
      </dsp:nvSpPr>
      <dsp:spPr>
        <a:xfrm rot="5400000">
          <a:off x="5433717" y="-4528344"/>
          <a:ext cx="838470" cy="9899968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Geospatial models: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Gaussian process, land-use regression, chemical transport</a:t>
          </a:r>
        </a:p>
      </dsp:txBody>
      <dsp:txXfrm rot="-5400000">
        <a:off x="902969" y="43335"/>
        <a:ext cx="9859037" cy="756608"/>
      </dsp:txXfrm>
    </dsp:sp>
    <dsp:sp modelId="{D6E30661-5C52-A545-98C0-FF976C1F9FA9}">
      <dsp:nvSpPr>
        <dsp:cNvPr id="0" name=""/>
        <dsp:cNvSpPr/>
      </dsp:nvSpPr>
      <dsp:spPr>
        <a:xfrm rot="5400000">
          <a:off x="-193493" y="1339638"/>
          <a:ext cx="1289954" cy="902968"/>
        </a:xfrm>
        <a:prstGeom prst="chevron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Internal Exposure</a:t>
          </a:r>
        </a:p>
      </dsp:txBody>
      <dsp:txXfrm rot="-5400000">
        <a:off x="0" y="1597629"/>
        <a:ext cx="902968" cy="386986"/>
      </dsp:txXfrm>
    </dsp:sp>
    <dsp:sp modelId="{2C4A9523-9F71-5D4E-B4B6-515BD777A504}">
      <dsp:nvSpPr>
        <dsp:cNvPr id="0" name=""/>
        <dsp:cNvSpPr/>
      </dsp:nvSpPr>
      <dsp:spPr>
        <a:xfrm rot="5400000">
          <a:off x="5433717" y="-3384603"/>
          <a:ext cx="838470" cy="9899968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Inhalation, Ingestion, Dermal absorption</a:t>
          </a:r>
        </a:p>
      </dsp:txBody>
      <dsp:txXfrm rot="-5400000">
        <a:off x="902969" y="1187076"/>
        <a:ext cx="9859037" cy="756608"/>
      </dsp:txXfrm>
    </dsp:sp>
    <dsp:sp modelId="{F7E4C3A7-9A6A-6B4F-B93E-561898465036}">
      <dsp:nvSpPr>
        <dsp:cNvPr id="0" name=""/>
        <dsp:cNvSpPr/>
      </dsp:nvSpPr>
      <dsp:spPr>
        <a:xfrm rot="5400000">
          <a:off x="-193493" y="2483379"/>
          <a:ext cx="1289954" cy="902968"/>
        </a:xfrm>
        <a:prstGeom prst="chevron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 vitro equivalent dose</a:t>
          </a:r>
        </a:p>
      </dsp:txBody>
      <dsp:txXfrm rot="-5400000">
        <a:off x="0" y="2741370"/>
        <a:ext cx="902968" cy="386986"/>
      </dsp:txXfrm>
    </dsp:sp>
    <dsp:sp modelId="{52D0E396-771D-304B-A9AB-EAA838207900}">
      <dsp:nvSpPr>
        <dsp:cNvPr id="0" name=""/>
        <dsp:cNvSpPr/>
      </dsp:nvSpPr>
      <dsp:spPr>
        <a:xfrm rot="5400000">
          <a:off x="5433717" y="-2240862"/>
          <a:ext cx="838470" cy="9899968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Physiologically Based Toxicokinetic Models</a:t>
          </a:r>
          <a:endParaRPr lang="en-US" sz="2500" i="1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IVIVE</a:t>
          </a:r>
          <a:endParaRPr lang="en-US" sz="2500" i="1" kern="1200" dirty="0"/>
        </a:p>
      </dsp:txBody>
      <dsp:txXfrm rot="-5400000">
        <a:off x="902969" y="2330817"/>
        <a:ext cx="9859037" cy="756608"/>
      </dsp:txXfrm>
    </dsp:sp>
    <dsp:sp modelId="{4B33776B-E8A7-CE4D-8E80-0ED8C145A210}">
      <dsp:nvSpPr>
        <dsp:cNvPr id="0" name=""/>
        <dsp:cNvSpPr/>
      </dsp:nvSpPr>
      <dsp:spPr>
        <a:xfrm rot="5400000">
          <a:off x="-193493" y="3627120"/>
          <a:ext cx="1289954" cy="902968"/>
        </a:xfrm>
        <a:prstGeom prst="chevron">
          <a:avLst/>
        </a:prstGeom>
        <a:solidFill>
          <a:srgbClr val="61A42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Dose Response Modeling</a:t>
          </a:r>
        </a:p>
      </dsp:txBody>
      <dsp:txXfrm rot="-5400000">
        <a:off x="0" y="3885111"/>
        <a:ext cx="902968" cy="386986"/>
      </dsp:txXfrm>
    </dsp:sp>
    <dsp:sp modelId="{1DEC20BB-BD0C-CE4D-ABF0-7E50BBBE3392}">
      <dsp:nvSpPr>
        <dsp:cNvPr id="0" name=""/>
        <dsp:cNvSpPr/>
      </dsp:nvSpPr>
      <dsp:spPr>
        <a:xfrm rot="5400000">
          <a:off x="5433717" y="-1097121"/>
          <a:ext cx="838470" cy="9899968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Toxicological Mixtures Predictions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Generalized Concentration Addition, Independent Action</a:t>
          </a:r>
        </a:p>
      </dsp:txBody>
      <dsp:txXfrm rot="-5400000">
        <a:off x="902969" y="3474558"/>
        <a:ext cx="9859037" cy="7566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902CF-E070-0547-A2C8-2A91F6B1F3FB}">
      <dsp:nvSpPr>
        <dsp:cNvPr id="0" name=""/>
        <dsp:cNvSpPr/>
      </dsp:nvSpPr>
      <dsp:spPr>
        <a:xfrm rot="10800000">
          <a:off x="1825275" y="1718"/>
          <a:ext cx="6532881" cy="719102"/>
        </a:xfrm>
        <a:prstGeom prst="homePlat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104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 1: Air pollution causing impaired </a:t>
          </a:r>
          <a:r>
            <a:rPr lang="en-US" sz="2100" b="0" i="0" kern="1200" dirty="0" err="1"/>
            <a:t>mucociliary</a:t>
          </a:r>
          <a:r>
            <a:rPr lang="en-US" sz="2100" kern="1200" dirty="0"/>
            <a:t> clearance</a:t>
          </a:r>
        </a:p>
      </dsp:txBody>
      <dsp:txXfrm rot="10800000">
        <a:off x="2005050" y="1718"/>
        <a:ext cx="6353106" cy="719102"/>
      </dsp:txXfrm>
    </dsp:sp>
    <dsp:sp modelId="{32BACD70-94A5-134C-8E2C-2F32B53CF88B}">
      <dsp:nvSpPr>
        <dsp:cNvPr id="0" name=""/>
        <dsp:cNvSpPr/>
      </dsp:nvSpPr>
      <dsp:spPr>
        <a:xfrm>
          <a:off x="1465724" y="1718"/>
          <a:ext cx="719102" cy="7191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DFC47-20AF-114B-99DE-35621471BDE9}">
      <dsp:nvSpPr>
        <dsp:cNvPr id="0" name=""/>
        <dsp:cNvSpPr/>
      </dsp:nvSpPr>
      <dsp:spPr>
        <a:xfrm rot="10800000">
          <a:off x="1825275" y="908971"/>
          <a:ext cx="6532881" cy="719102"/>
        </a:xfrm>
        <a:prstGeom prst="homePlat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104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 2: VOC exposures in air and water leading to increased eczema</a:t>
          </a:r>
        </a:p>
      </dsp:txBody>
      <dsp:txXfrm rot="10800000">
        <a:off x="2005050" y="908971"/>
        <a:ext cx="6353106" cy="719102"/>
      </dsp:txXfrm>
    </dsp:sp>
    <dsp:sp modelId="{E4C438A4-704F-A34E-A736-F0E7C447074E}">
      <dsp:nvSpPr>
        <dsp:cNvPr id="0" name=""/>
        <dsp:cNvSpPr/>
      </dsp:nvSpPr>
      <dsp:spPr>
        <a:xfrm>
          <a:off x="1465724" y="908971"/>
          <a:ext cx="719102" cy="7191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12CB5-A51A-F544-8968-29CD83B8FD6E}">
      <dsp:nvSpPr>
        <dsp:cNvPr id="0" name=""/>
        <dsp:cNvSpPr/>
      </dsp:nvSpPr>
      <dsp:spPr>
        <a:xfrm rot="10800000">
          <a:off x="1825275" y="1816223"/>
          <a:ext cx="6532881" cy="719102"/>
        </a:xfrm>
        <a:prstGeom prst="homePlat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104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Mapped AOP Key Events</a:t>
          </a:r>
        </a:p>
      </dsp:txBody>
      <dsp:txXfrm rot="10800000">
        <a:off x="2005050" y="1816223"/>
        <a:ext cx="6353106" cy="719102"/>
      </dsp:txXfrm>
    </dsp:sp>
    <dsp:sp modelId="{2E847576-B741-9E41-9649-84EDFEB36BD8}">
      <dsp:nvSpPr>
        <dsp:cNvPr id="0" name=""/>
        <dsp:cNvSpPr/>
      </dsp:nvSpPr>
      <dsp:spPr>
        <a:xfrm>
          <a:off x="1465724" y="1816223"/>
          <a:ext cx="719102" cy="71910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A7119-3F9E-7644-8649-08D844E8CDEC}">
      <dsp:nvSpPr>
        <dsp:cNvPr id="0" name=""/>
        <dsp:cNvSpPr/>
      </dsp:nvSpPr>
      <dsp:spPr>
        <a:xfrm rot="10800000">
          <a:off x="1825275" y="2723476"/>
          <a:ext cx="6532881" cy="719102"/>
        </a:xfrm>
        <a:prstGeom prst="homePlat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104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Large Scale Molecular Epidemiology</a:t>
          </a:r>
        </a:p>
      </dsp:txBody>
      <dsp:txXfrm rot="10800000">
        <a:off x="2005050" y="2723476"/>
        <a:ext cx="6353106" cy="719102"/>
      </dsp:txXfrm>
    </dsp:sp>
    <dsp:sp modelId="{0D7A36E3-FC2C-794D-8965-78914E64253F}">
      <dsp:nvSpPr>
        <dsp:cNvPr id="0" name=""/>
        <dsp:cNvSpPr/>
      </dsp:nvSpPr>
      <dsp:spPr>
        <a:xfrm>
          <a:off x="1465724" y="2723476"/>
          <a:ext cx="719102" cy="71910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7069D-F3B4-EB46-A494-AACFF81539B8}">
      <dsp:nvSpPr>
        <dsp:cNvPr id="0" name=""/>
        <dsp:cNvSpPr/>
      </dsp:nvSpPr>
      <dsp:spPr>
        <a:xfrm>
          <a:off x="0" y="767972"/>
          <a:ext cx="10802937" cy="1417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7FD83-500F-0347-9DAF-602802E1BDA8}">
      <dsp:nvSpPr>
        <dsp:cNvPr id="0" name=""/>
        <dsp:cNvSpPr/>
      </dsp:nvSpPr>
      <dsp:spPr>
        <a:xfrm>
          <a:off x="428883" y="1086977"/>
          <a:ext cx="779787" cy="779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C352E-8126-6E4F-B513-8C05745A2BEE}">
      <dsp:nvSpPr>
        <dsp:cNvPr id="0" name=""/>
        <dsp:cNvSpPr/>
      </dsp:nvSpPr>
      <dsp:spPr>
        <a:xfrm>
          <a:off x="1637554" y="767972"/>
          <a:ext cx="9165382" cy="141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0" tIns="150050" rIns="150050" bIns="1500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Infinite Mixtures Problem</a:t>
          </a:r>
        </a:p>
      </dsp:txBody>
      <dsp:txXfrm>
        <a:off x="1637554" y="767972"/>
        <a:ext cx="9165382" cy="1417796"/>
      </dsp:txXfrm>
    </dsp:sp>
    <dsp:sp modelId="{EB514487-42EA-4990-A070-60AF1722D60A}">
      <dsp:nvSpPr>
        <dsp:cNvPr id="0" name=""/>
        <dsp:cNvSpPr/>
      </dsp:nvSpPr>
      <dsp:spPr>
        <a:xfrm>
          <a:off x="0" y="2540218"/>
          <a:ext cx="10802937" cy="1417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804F6-5326-4096-B7A0-45D671C6BD0B}">
      <dsp:nvSpPr>
        <dsp:cNvPr id="0" name=""/>
        <dsp:cNvSpPr/>
      </dsp:nvSpPr>
      <dsp:spPr>
        <a:xfrm>
          <a:off x="428883" y="2859222"/>
          <a:ext cx="779787" cy="7797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0B4BE-D47B-4CFD-B290-3530561578E4}">
      <dsp:nvSpPr>
        <dsp:cNvPr id="0" name=""/>
        <dsp:cNvSpPr/>
      </dsp:nvSpPr>
      <dsp:spPr>
        <a:xfrm>
          <a:off x="1637554" y="2540218"/>
          <a:ext cx="9165382" cy="141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0" tIns="150050" rIns="150050" bIns="1500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Geospatial chemical exposure models have a “lamp-post” problem </a:t>
          </a:r>
        </a:p>
      </dsp:txBody>
      <dsp:txXfrm>
        <a:off x="1637554" y="2540218"/>
        <a:ext cx="9165382" cy="14177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7069D-F3B4-EB46-A494-AACFF81539B8}">
      <dsp:nvSpPr>
        <dsp:cNvPr id="0" name=""/>
        <dsp:cNvSpPr/>
      </dsp:nvSpPr>
      <dsp:spPr>
        <a:xfrm>
          <a:off x="0" y="767972"/>
          <a:ext cx="10802937" cy="1417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7FD83-500F-0347-9DAF-602802E1BDA8}">
      <dsp:nvSpPr>
        <dsp:cNvPr id="0" name=""/>
        <dsp:cNvSpPr/>
      </dsp:nvSpPr>
      <dsp:spPr>
        <a:xfrm>
          <a:off x="428883" y="1086977"/>
          <a:ext cx="779787" cy="779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C352E-8126-6E4F-B513-8C05745A2BEE}">
      <dsp:nvSpPr>
        <dsp:cNvPr id="0" name=""/>
        <dsp:cNvSpPr/>
      </dsp:nvSpPr>
      <dsp:spPr>
        <a:xfrm>
          <a:off x="1637554" y="767972"/>
          <a:ext cx="9165382" cy="141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0" tIns="150050" rIns="150050" bIns="1500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Infinite Mixtures Problem</a:t>
          </a:r>
        </a:p>
      </dsp:txBody>
      <dsp:txXfrm>
        <a:off x="1637554" y="767972"/>
        <a:ext cx="9165382" cy="1417796"/>
      </dsp:txXfrm>
    </dsp:sp>
    <dsp:sp modelId="{EB514487-42EA-4990-A070-60AF1722D60A}">
      <dsp:nvSpPr>
        <dsp:cNvPr id="0" name=""/>
        <dsp:cNvSpPr/>
      </dsp:nvSpPr>
      <dsp:spPr>
        <a:xfrm>
          <a:off x="0" y="2540218"/>
          <a:ext cx="10802937" cy="1417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804F6-5326-4096-B7A0-45D671C6BD0B}">
      <dsp:nvSpPr>
        <dsp:cNvPr id="0" name=""/>
        <dsp:cNvSpPr/>
      </dsp:nvSpPr>
      <dsp:spPr>
        <a:xfrm>
          <a:off x="428883" y="2859222"/>
          <a:ext cx="779787" cy="7797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0B4BE-D47B-4CFD-B290-3530561578E4}">
      <dsp:nvSpPr>
        <dsp:cNvPr id="0" name=""/>
        <dsp:cNvSpPr/>
      </dsp:nvSpPr>
      <dsp:spPr>
        <a:xfrm>
          <a:off x="1637554" y="2540218"/>
          <a:ext cx="9165382" cy="141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0" tIns="150050" rIns="150050" bIns="1500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Geospatial chemical exposure models have a “lamp-post” problem </a:t>
          </a:r>
        </a:p>
      </dsp:txBody>
      <dsp:txXfrm>
        <a:off x="1637554" y="2540218"/>
        <a:ext cx="9165382" cy="14177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7F1F7-7B92-8242-B7D8-6F50F5EE7577}">
      <dsp:nvSpPr>
        <dsp:cNvPr id="0" name=""/>
        <dsp:cNvSpPr/>
      </dsp:nvSpPr>
      <dsp:spPr>
        <a:xfrm rot="10800000">
          <a:off x="1777730" y="619"/>
          <a:ext cx="6281146" cy="782549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08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Toxic Releases and National Emissions Inventory</a:t>
          </a:r>
        </a:p>
      </dsp:txBody>
      <dsp:txXfrm rot="10800000">
        <a:off x="1973367" y="619"/>
        <a:ext cx="6085509" cy="782549"/>
      </dsp:txXfrm>
    </dsp:sp>
    <dsp:sp modelId="{39643458-B5A4-7040-AFF4-4F894001F8F5}">
      <dsp:nvSpPr>
        <dsp:cNvPr id="0" name=""/>
        <dsp:cNvSpPr/>
      </dsp:nvSpPr>
      <dsp:spPr>
        <a:xfrm>
          <a:off x="979060" y="0"/>
          <a:ext cx="782549" cy="782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8C0BF-821E-5A43-A783-B26B2DEFD140}">
      <dsp:nvSpPr>
        <dsp:cNvPr id="0" name=""/>
        <dsp:cNvSpPr/>
      </dsp:nvSpPr>
      <dsp:spPr>
        <a:xfrm rot="10800000">
          <a:off x="1777730" y="1016765"/>
          <a:ext cx="6281146" cy="782549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08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In-vitro mechanistic and toxicity assays</a:t>
          </a:r>
        </a:p>
      </dsp:txBody>
      <dsp:txXfrm rot="10800000">
        <a:off x="1973367" y="1016765"/>
        <a:ext cx="6085509" cy="782549"/>
      </dsp:txXfrm>
    </dsp:sp>
    <dsp:sp modelId="{4BCE2638-8B0A-3E4B-B01C-0A7B015E091F}">
      <dsp:nvSpPr>
        <dsp:cNvPr id="0" name=""/>
        <dsp:cNvSpPr/>
      </dsp:nvSpPr>
      <dsp:spPr>
        <a:xfrm>
          <a:off x="951906" y="1034059"/>
          <a:ext cx="782549" cy="782549"/>
        </a:xfrm>
        <a:prstGeom prst="ellips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E27DC-4C1C-E446-95FC-8BC0AC077D26}">
      <dsp:nvSpPr>
        <dsp:cNvPr id="0" name=""/>
        <dsp:cNvSpPr/>
      </dsp:nvSpPr>
      <dsp:spPr>
        <a:xfrm rot="10800000">
          <a:off x="1777730" y="2032910"/>
          <a:ext cx="6281146" cy="782549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08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Atmospheric Dispersion Model with ML</a:t>
          </a:r>
        </a:p>
      </dsp:txBody>
      <dsp:txXfrm rot="10800000">
        <a:off x="1973367" y="2032910"/>
        <a:ext cx="6085509" cy="782549"/>
      </dsp:txXfrm>
    </dsp:sp>
    <dsp:sp modelId="{02336FA0-84C1-974C-9C95-9ADBF7B38F19}">
      <dsp:nvSpPr>
        <dsp:cNvPr id="0" name=""/>
        <dsp:cNvSpPr/>
      </dsp:nvSpPr>
      <dsp:spPr>
        <a:xfrm>
          <a:off x="943110" y="1984392"/>
          <a:ext cx="782549" cy="782549"/>
        </a:xfrm>
        <a:prstGeom prst="ellips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43BA7-FCEE-7E46-AC58-ECF4E5463C3F}">
      <dsp:nvSpPr>
        <dsp:cNvPr id="0" name=""/>
        <dsp:cNvSpPr/>
      </dsp:nvSpPr>
      <dsp:spPr>
        <a:xfrm rot="10800000">
          <a:off x="1777730" y="3049056"/>
          <a:ext cx="6281146" cy="782549"/>
        </a:xfrm>
        <a:prstGeom prst="homePlat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082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Goal: Exposure predictions for 100+ chemicals without information </a:t>
          </a:r>
        </a:p>
      </dsp:txBody>
      <dsp:txXfrm rot="10800000">
        <a:off x="1973367" y="3049056"/>
        <a:ext cx="6085509" cy="782549"/>
      </dsp:txXfrm>
    </dsp:sp>
    <dsp:sp modelId="{206119C9-4F0C-DA4D-B9F7-690DFD9B7598}">
      <dsp:nvSpPr>
        <dsp:cNvPr id="0" name=""/>
        <dsp:cNvSpPr/>
      </dsp:nvSpPr>
      <dsp:spPr>
        <a:xfrm>
          <a:off x="952344" y="3012112"/>
          <a:ext cx="782549" cy="782549"/>
        </a:xfrm>
        <a:prstGeom prst="ellipse">
          <a:avLst/>
        </a:prstGeom>
        <a:solidFill>
          <a:srgbClr val="61A42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28D6C-41B9-8F43-9DFA-70BAEEA13375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rgbClr val="61A42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Gradient Boosting</a:t>
          </a:r>
        </a:p>
      </dsp:txBody>
      <dsp:txXfrm>
        <a:off x="44665" y="2106299"/>
        <a:ext cx="2060143" cy="1206068"/>
      </dsp:txXfrm>
    </dsp:sp>
    <dsp:sp modelId="{0030EA0A-816D-1D4E-95EF-9D1382FF4F64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355850" y="2550475"/>
        <a:ext cx="316861" cy="317716"/>
      </dsp:txXfrm>
    </dsp:sp>
    <dsp:sp modelId="{58D72528-5003-BE42-8430-BBDBB08A2FD6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rgbClr val="61A42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Spatiotemporal Random Subsampling </a:t>
          </a:r>
        </a:p>
      </dsp:txBody>
      <dsp:txXfrm>
        <a:off x="3033928" y="2106299"/>
        <a:ext cx="2060143" cy="1206068"/>
      </dsp:txXfrm>
    </dsp:sp>
    <dsp:sp modelId="{7E0D0591-95CD-8A4A-B8FC-0387F87C37F6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45112" y="2550475"/>
        <a:ext cx="316861" cy="317716"/>
      </dsp:txXfrm>
    </dsp:sp>
    <dsp:sp modelId="{82481FB9-3F4C-2D4E-8C5E-8CBE44564E26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rgbClr val="61A42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Scalable Gaussian Processes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8CE854A1-2733-9548-A49E-9554EBE6626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B461FC8F-62CF-7A40-879B-FA19D87E4D1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3AAE5101-4086-3441-A813-E345B5FCC681}" type="datetime1">
              <a:rPr lang="en-US" smtClean="0"/>
              <a:t>4/1/24</a:t>
            </a:fld>
            <a:endParaRPr lang="en-US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F3D64C8F-2367-D045-891E-30996C203FF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129B6146-F10A-884B-AB47-9AD77025490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4379C63-47DA-D84F-8A8F-5A11C8302B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8FAF291-BC96-284B-851A-D8CEFB228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EBE0E02-1AE3-8844-8E3A-634F96F27F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ECC81079-6F2F-7E4F-9E65-12E75C516114}" type="datetime1">
              <a:rPr lang="en-US" smtClean="0"/>
              <a:t>4/1/24</a:t>
            </a:fld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CE49A7F-2440-3646-BF7F-15DE92E68C2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766763" y="533400"/>
            <a:ext cx="8553451" cy="481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4" name="Rectangle 6">
            <a:extLst>
              <a:ext uri="{FF2B5EF4-FFF2-40B4-BE49-F238E27FC236}">
                <a16:creationId xmlns:a16="http://schemas.microsoft.com/office/drawing/2014/main" id="{3F711914-6A32-B44D-A1B4-0BD524F77D9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1FF743BF-CB48-074E-BAB9-1E6A8C3966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69DC2C5-2D0B-AA41-BB3C-6666A032F8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4696" name="Rectangle 8">
            <a:extLst>
              <a:ext uri="{FF2B5EF4-FFF2-40B4-BE49-F238E27FC236}">
                <a16:creationId xmlns:a16="http://schemas.microsoft.com/office/drawing/2014/main" id="{3DB475BC-104F-0948-8AA8-BBC15DACBF0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04800" y="5492750"/>
            <a:ext cx="6410325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1714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pitchFamily="-112" charset="-128"/>
      </a:defRPr>
    </a:lvl1pPr>
    <a:lvl2pPr marL="6286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‒"/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0858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5430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‒"/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20002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14ED36C7-F5A7-419C-BADB-02C35A43263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8A767F-154F-BE47-84C8-6452EF5789C9}" type="datetime1">
              <a:rPr lang="en-US" altLang="en-US" smtClean="0"/>
              <a:t>4/1/24</a:t>
            </a:fld>
            <a:endParaRPr lang="en-US" altLang="en-US"/>
          </a:p>
        </p:txBody>
      </p:sp>
      <p:sp>
        <p:nvSpPr>
          <p:cNvPr id="12291" name="Rectangle 7">
            <a:extLst>
              <a:ext uri="{FF2B5EF4-FFF2-40B4-BE49-F238E27FC236}">
                <a16:creationId xmlns:a16="http://schemas.microsoft.com/office/drawing/2014/main" id="{97886E0B-A353-4133-8413-21A708E212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437DB-7F4D-4221-9A25-DB9E73FFA4A0}" type="slidenum">
              <a:rPr lang="en-US" altLang="en-US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78EF7445-5ED7-4E48-BB18-446FAFFE5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765175" y="533400"/>
            <a:ext cx="8551863" cy="4811713"/>
          </a:xfrm>
          <a:ln/>
        </p:spPr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31D69606-A3CD-4D4C-B5A2-9A40183F63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3DC805E8-FAD0-584E-90FA-29E3E96162FA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939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B22E7A-4791-A143-BE60-4F7CA78EC6D9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61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C9D5C07-B255-F549-8AE0-C71F20AF52CC}" type="datetime1">
              <a:rPr lang="en-US" smtClean="0"/>
              <a:t>4/1/24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8BC6F6-2EBD-49FE-BB59-7C02F13177D7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144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4E4236B-B990-B745-BC39-9CEEF94CB562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585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cascade – a sequence of necessary events. If something doesn’t happen the nothing downstream happens.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FEDABFA4-C463-7C41-8F64-930767D79BB4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04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cascade – a sequence of necessary events. If something doesn’t happen the nothing downstream happens.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302C347-444E-A148-98B4-34D18CBA50D3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0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DEA19D6E-F69A-418A-ABD9-9ED1EB3226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A31E4321-01A6-4A7C-B517-369AE346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4340" name="Date Placeholder 3">
            <a:extLst>
              <a:ext uri="{FF2B5EF4-FFF2-40B4-BE49-F238E27FC236}">
                <a16:creationId xmlns:a16="http://schemas.microsoft.com/office/drawing/2014/main" id="{C79A5647-3D24-492C-B30F-237396ADD1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E1DF79-C779-A048-8E60-1827888CFEF0}" type="datetime1">
              <a:rPr lang="en-US" altLang="en-US" smtClean="0"/>
              <a:t>4/1/24</a:t>
            </a:fld>
            <a:endParaRPr lang="en-US" altLang="en-US"/>
          </a:p>
        </p:txBody>
      </p:sp>
      <p:sp>
        <p:nvSpPr>
          <p:cNvPr id="14341" name="Slide Number Placeholder 4">
            <a:extLst>
              <a:ext uri="{FF2B5EF4-FFF2-40B4-BE49-F238E27FC236}">
                <a16:creationId xmlns:a16="http://schemas.microsoft.com/office/drawing/2014/main" id="{FCE8F4CF-7B78-4885-958C-2996D4343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buChar char="‒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76B08B-D19D-4F82-BC92-1120570FFF2B}" type="slidenum">
              <a:rPr lang="en-US" altLang="en-US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834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DC620E64-FC6A-0A4E-AEF6-484559370F13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27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9CA3061-5955-D64D-B707-5482239CF573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69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FF754A8-64D7-5340-9B96-08109C2C4A44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4149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080B9A3-73AB-B449-AA26-89E35C3EB8A3}" type="datetime1">
              <a:rPr lang="en-US" smtClean="0"/>
              <a:t>4/1/24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DC2C5-2D0B-AA41-BB3C-6666A032F87C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65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ational Institute of Environmental Health Sciences - Division of Translational Toxicology">
            <a:extLst>
              <a:ext uri="{FF2B5EF4-FFF2-40B4-BE49-F238E27FC236}">
                <a16:creationId xmlns:a16="http://schemas.microsoft.com/office/drawing/2014/main" id="{9B23F04D-69AA-D74E-88F7-9C0FDCDF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" y="429"/>
            <a:ext cx="12190474" cy="685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09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>
            <a:extLst>
              <a:ext uri="{FF2B5EF4-FFF2-40B4-BE49-F238E27FC236}">
                <a16:creationId xmlns:a16="http://schemas.microsoft.com/office/drawing/2014/main" id="{1A34AF80-D8FA-4543-969D-ABCB3F010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088" y="6459538"/>
            <a:ext cx="7235825" cy="290512"/>
          </a:xfrm>
          <a:prstGeom prst="rect">
            <a:avLst/>
          </a:prstGeom>
          <a:noFill/>
          <a:ln>
            <a:noFill/>
          </a:ln>
        </p:spPr>
        <p:txBody>
          <a:bodyPr rIns="137160" bIns="9144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en-US" sz="1100">
                <a:cs typeface="Arial" charset="0"/>
              </a:rPr>
              <a:t> National Institutes of Health • U.S. Department of Health and Human Services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" y="1846264"/>
            <a:ext cx="11506200" cy="1470025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ctr">
              <a:defRPr lang="en-US" sz="430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3496" y="3500438"/>
            <a:ext cx="11485008" cy="1752600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 algn="ctr">
              <a:buNone/>
              <a:defRPr lang="en-US" sz="2600" b="1" dirty="0">
                <a:latin typeface="Arial" pitchFamily="34" charset="0"/>
                <a:ea typeface="ＭＳ Ｐゴシック" charset="-128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 descr="National Institute of Environmental Health Sciences - Division of Translational Toxicology">
            <a:extLst>
              <a:ext uri="{FF2B5EF4-FFF2-40B4-BE49-F238E27FC236}">
                <a16:creationId xmlns:a16="http://schemas.microsoft.com/office/drawing/2014/main" id="{B94BAFCC-E931-488B-8BD9-76D16F4C26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08"/>
            <a:ext cx="12192000" cy="93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37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72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66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23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463" y="1747838"/>
            <a:ext cx="5537200" cy="4881562"/>
          </a:xfrm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6337" y="1747838"/>
            <a:ext cx="5537200" cy="4881562"/>
          </a:xfrm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15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78948"/>
            <a:ext cx="10871200" cy="381000"/>
          </a:xfrm>
          <a:ln algn="ctr"/>
        </p:spPr>
        <p:txBody>
          <a:bodyPr/>
          <a:lstStyle>
            <a:lvl1pPr marL="230188" indent="-230188">
              <a:buFontTx/>
              <a:buNone/>
              <a:defRPr lang="en-US" sz="2600" b="1" smtClean="0">
                <a:solidFill>
                  <a:schemeClr val="tx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 2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727200" y="-1"/>
            <a:ext cx="10160000" cy="63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Optional Title 1</a:t>
            </a:r>
          </a:p>
        </p:txBody>
      </p:sp>
    </p:spTree>
    <p:extLst>
      <p:ext uri="{BB962C8B-B14F-4D97-AF65-F5344CB8AC3E}">
        <p14:creationId xmlns:p14="http://schemas.microsoft.com/office/powerpoint/2010/main" val="112950311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3FB1371-4032-C148-A9B1-749A4A938F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8463" y="990600"/>
            <a:ext cx="113950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ECFD383-DE34-1D43-A1A8-2285C4D68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9463" y="1747838"/>
            <a:ext cx="10802937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6" descr="National Institute of Environmental Health Sciences - Division of Translational Toxicology">
            <a:extLst>
              <a:ext uri="{FF2B5EF4-FFF2-40B4-BE49-F238E27FC236}">
                <a16:creationId xmlns:a16="http://schemas.microsoft.com/office/drawing/2014/main" id="{0861B68E-B417-074A-98F2-5EB16CE5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08"/>
            <a:ext cx="12192000" cy="93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84" r:id="rId2"/>
    <p:sldLayoutId id="2147484479" r:id="rId3"/>
    <p:sldLayoutId id="2147484480" r:id="rId4"/>
    <p:sldLayoutId id="2147484481" r:id="rId5"/>
    <p:sldLayoutId id="2147484482" r:id="rId6"/>
    <p:sldLayoutId id="2147484485" r:id="rId7"/>
    <p:sldLayoutId id="214748448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MS PGothic" pitchFamily="34" charset="-128"/>
          <a:cs typeface="ＭＳ Ｐゴシック" pitchFamily="-11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25425" indent="-225425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2300">
          <a:solidFill>
            <a:schemeClr val="tx1"/>
          </a:solidFill>
          <a:latin typeface="+mn-lt"/>
          <a:ea typeface="MS PGothic" pitchFamily="34" charset="-128"/>
          <a:cs typeface="ＭＳ Ｐゴシック" pitchFamily="-112" charset="-128"/>
        </a:defRPr>
      </a:lvl1pPr>
      <a:lvl2pPr marL="576263" indent="-236538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–"/>
        <a:defRPr lang="en-US" sz="2100">
          <a:solidFill>
            <a:schemeClr val="tx1"/>
          </a:solidFill>
          <a:latin typeface="+mn-lt"/>
          <a:ea typeface="MS PGothic" pitchFamily="34" charset="-128"/>
        </a:defRPr>
      </a:lvl2pPr>
      <a:lvl3pPr marL="857250" indent="-166688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900">
          <a:solidFill>
            <a:schemeClr val="tx1"/>
          </a:solidFill>
          <a:latin typeface="+mn-lt"/>
          <a:ea typeface="MS PGothic" pitchFamily="34" charset="-128"/>
        </a:defRPr>
      </a:lvl3pPr>
      <a:lvl4pPr marL="1139825" indent="-168275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–"/>
        <a:defRPr lang="en-US" sz="1900">
          <a:solidFill>
            <a:schemeClr val="tx1"/>
          </a:solidFill>
          <a:latin typeface="+mn-lt"/>
          <a:ea typeface="MS PGothic" pitchFamily="34" charset="-128"/>
        </a:defRPr>
      </a:lvl4pPr>
      <a:lvl5pPr marL="1433513" indent="-179388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900">
          <a:solidFill>
            <a:schemeClr val="tx1"/>
          </a:solidFill>
          <a:latin typeface="+mn-lt"/>
          <a:ea typeface="MS PGothic" pitchFamily="34" charset="-128"/>
        </a:defRPr>
      </a:lvl5pPr>
      <a:lvl6pPr marL="1890713" indent="-179388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</a:defRPr>
      </a:lvl6pPr>
      <a:lvl7pPr marL="2347913" indent="-179388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</a:defRPr>
      </a:lvl7pPr>
      <a:lvl8pPr marL="2805113" indent="-179388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</a:defRPr>
      </a:lvl8pPr>
      <a:lvl9pPr marL="3262313" indent="-179388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1.jpeg"/><Relationship Id="rId7" Type="http://schemas.openxmlformats.org/officeDocument/2006/relationships/diagramColors" Target="../diagrams/colors8.xml"/><Relationship Id="rId12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46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45.png"/><Relationship Id="rId4" Type="http://schemas.openxmlformats.org/officeDocument/2006/relationships/diagramData" Target="../diagrams/data8.xml"/><Relationship Id="rId9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48.png"/><Relationship Id="rId7" Type="http://schemas.openxmlformats.org/officeDocument/2006/relationships/diagramData" Target="../diagrams/data9.xml"/><Relationship Id="rId12" Type="http://schemas.openxmlformats.org/officeDocument/2006/relationships/image" Target="../media/image5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microsoft.com/office/2007/relationships/diagramDrawing" Target="../diagrams/drawing9.xml"/><Relationship Id="rId5" Type="http://schemas.openxmlformats.org/officeDocument/2006/relationships/image" Target="../media/image50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49.png"/><Relationship Id="rId9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2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18" Type="http://schemas.openxmlformats.org/officeDocument/2006/relationships/image" Target="../media/image66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65.png"/><Relationship Id="rId17" Type="http://schemas.openxmlformats.org/officeDocument/2006/relationships/image" Target="../media/image5.jpg"/><Relationship Id="rId2" Type="http://schemas.openxmlformats.org/officeDocument/2006/relationships/image" Target="../media/image150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0.png"/><Relationship Id="rId11" Type="http://schemas.openxmlformats.org/officeDocument/2006/relationships/image" Target="../media/image64.png"/><Relationship Id="rId5" Type="http://schemas.openxmlformats.org/officeDocument/2006/relationships/image" Target="../media/image18.png"/><Relationship Id="rId15" Type="http://schemas.openxmlformats.org/officeDocument/2006/relationships/image" Target="../media/image280.png"/><Relationship Id="rId10" Type="http://schemas.openxmlformats.org/officeDocument/2006/relationships/image" Target="../media/image63.png"/><Relationship Id="rId4" Type="http://schemas.openxmlformats.org/officeDocument/2006/relationships/image" Target="../media/image17.png"/><Relationship Id="rId9" Type="http://schemas.openxmlformats.org/officeDocument/2006/relationships/image" Target="../media/image62.png"/><Relationship Id="rId1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66.png"/><Relationship Id="rId4" Type="http://schemas.openxmlformats.org/officeDocument/2006/relationships/image" Target="../media/image68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5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svg"/><Relationship Id="rId12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6.jpe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svg"/><Relationship Id="rId9" Type="http://schemas.openxmlformats.org/officeDocument/2006/relationships/image" Target="../media/image8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Layout" Target="../diagrams/layout12.xml"/><Relationship Id="rId7" Type="http://schemas.openxmlformats.org/officeDocument/2006/relationships/image" Target="../media/image92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5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://aop.wiki.org/" TargetMode="External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jp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2">
            <a:extLst>
              <a:ext uri="{FF2B5EF4-FFF2-40B4-BE49-F238E27FC236}">
                <a16:creationId xmlns:a16="http://schemas.microsoft.com/office/drawing/2014/main" id="{75B0A368-ABBF-486F-A4B8-FBEF33444FD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8893" y="1212447"/>
            <a:ext cx="11945073" cy="1470025"/>
          </a:xfrm>
          <a:ln/>
        </p:spPr>
        <p:txBody>
          <a:bodyPr/>
          <a:lstStyle/>
          <a:p>
            <a:pPr eaLnBrk="1" hangingPunct="1"/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Advancing Spatiotemporal Methods for Large-Scale Environmental Exposure and Mechanistically-Informed Risk Assessment</a:t>
            </a:r>
            <a:endParaRPr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Subtitle 23">
            <a:extLst>
              <a:ext uri="{FF2B5EF4-FFF2-40B4-BE49-F238E27FC236}">
                <a16:creationId xmlns:a16="http://schemas.microsoft.com/office/drawing/2014/main" id="{C3D17CEA-E083-42CE-AA78-8FA3B874496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74560" y="3022600"/>
            <a:ext cx="11273741" cy="406400"/>
          </a:xfrm>
          <a:ln/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Kyle P Messier, PhD</a:t>
            </a:r>
          </a:p>
          <a:p>
            <a:pPr>
              <a:spcBef>
                <a:spcPts val="0"/>
              </a:spcBef>
            </a:pPr>
            <a:r>
              <a:rPr lang="en-US" altLang="en-US" sz="2400" b="0" dirty="0">
                <a:solidFill>
                  <a:srgbClr val="000000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Stadtman Investigator</a:t>
            </a:r>
            <a:endParaRPr altLang="en-US" dirty="0">
              <a:ea typeface="MS PGothic" panose="020B0600070205080204" pitchFamily="34" charset="-128"/>
            </a:endParaRPr>
          </a:p>
        </p:txBody>
      </p:sp>
      <p:sp>
        <p:nvSpPr>
          <p:cNvPr id="2" name="Subtitle 23">
            <a:extLst>
              <a:ext uri="{FF2B5EF4-FFF2-40B4-BE49-F238E27FC236}">
                <a16:creationId xmlns:a16="http://schemas.microsoft.com/office/drawing/2014/main" id="{538EBB29-53EA-88FB-0DCE-6E36081D8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524" y="4109256"/>
            <a:ext cx="10254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lnSpc>
                <a:spcPct val="95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None/>
              <a:defRPr lang="en-US" sz="2600" b="1" dirty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ＭＳ Ｐゴシック" pitchFamily="-112" charset="-128"/>
              </a:defRPr>
            </a:lvl1pPr>
            <a:lvl2pPr marL="576263" indent="-236538" algn="l" rtl="0" eaLnBrk="1" fontAlgn="base" hangingPunct="1">
              <a:lnSpc>
                <a:spcPct val="95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Char char="–"/>
              <a:defRPr lang="en-US" sz="21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857250" indent="-166688" algn="l" rtl="0" eaLnBrk="1" fontAlgn="base" hangingPunct="1">
              <a:lnSpc>
                <a:spcPct val="95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Char char="•"/>
              <a:defRPr lang="en-US" sz="19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139825" indent="-168275" algn="l" rtl="0" eaLnBrk="1" fontAlgn="base" hangingPunct="1">
              <a:lnSpc>
                <a:spcPct val="95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Char char="–"/>
              <a:defRPr lang="en-US" sz="19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433513" indent="-179388" algn="l" rtl="0" eaLnBrk="1" fontAlgn="base" hangingPunct="1">
              <a:lnSpc>
                <a:spcPct val="95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Char char="•"/>
              <a:defRPr lang="en-US" sz="19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890713" indent="-179388" algn="l" rtl="0" eaLnBrk="1" fontAlgn="base" hangingPunct="1">
              <a:lnSpc>
                <a:spcPct val="95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</a:defRPr>
            </a:lvl6pPr>
            <a:lvl7pPr marL="2347913" indent="-179388" algn="l" rtl="0" eaLnBrk="1" fontAlgn="base" hangingPunct="1">
              <a:lnSpc>
                <a:spcPct val="95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</a:defRPr>
            </a:lvl7pPr>
            <a:lvl8pPr marL="2805113" indent="-179388" algn="l" rtl="0" eaLnBrk="1" fontAlgn="base" hangingPunct="1">
              <a:lnSpc>
                <a:spcPct val="95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</a:defRPr>
            </a:lvl8pPr>
            <a:lvl9pPr marL="3262313" indent="-179388" algn="l" rtl="0" eaLnBrk="1" fontAlgn="base" hangingPunct="1">
              <a:lnSpc>
                <a:spcPct val="95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en-US" sz="2400" kern="0" dirty="0">
              <a:ea typeface="MS PGothic" panose="020B0600070205080204" pitchFamily="34" charset="-128"/>
            </a:endParaRPr>
          </a:p>
        </p:txBody>
      </p:sp>
      <p:pic>
        <p:nvPicPr>
          <p:cNvPr id="6" name="Picture 5" descr="A logo of a group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733A6B1D-67B1-DC3F-9B87-EDE5D3C5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64" y="3818035"/>
            <a:ext cx="2202872" cy="2244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393"/>
    </mc:Choice>
    <mc:Fallback xmlns="">
      <p:transition advTm="183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98B218F7-5108-1390-7C18-96A18CD0FF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67656" y="2655638"/>
            <a:ext cx="4309556" cy="3211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964ED8-6D2D-6131-562F-078D6E1A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3" y="990600"/>
            <a:ext cx="11395075" cy="73025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GeoTox Proof of Concept</a:t>
            </a:r>
          </a:p>
        </p:txBody>
      </p:sp>
      <p:pic>
        <p:nvPicPr>
          <p:cNvPr id="10" name="Content Placeholder 9" descr="A person smiling at camera&#10;&#10;Description automatically generated">
            <a:extLst>
              <a:ext uri="{FF2B5EF4-FFF2-40B4-BE49-F238E27FC236}">
                <a16:creationId xmlns:a16="http://schemas.microsoft.com/office/drawing/2014/main" id="{381C4EED-E96D-D764-F857-D4B1343D1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37" y="1198799"/>
            <a:ext cx="1371600" cy="1371600"/>
          </a:xfrm>
        </p:spPr>
      </p:pic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4A29EF-C4EF-314E-BCCA-75FACF9D4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6" y="2177259"/>
            <a:ext cx="5063500" cy="3860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65310-EE81-7AF1-D228-263FA5650BF6}"/>
              </a:ext>
            </a:extLst>
          </p:cNvPr>
          <p:cNvSpPr txBox="1"/>
          <p:nvPr/>
        </p:nvSpPr>
        <p:spPr>
          <a:xfrm>
            <a:off x="10244786" y="2569803"/>
            <a:ext cx="1725902" cy="646331"/>
          </a:xfrm>
          <a:prstGeom prst="rect">
            <a:avLst/>
          </a:prstGeom>
          <a:solidFill>
            <a:srgbClr val="61A424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Group Alum:</a:t>
            </a:r>
            <a:br>
              <a:rPr lang="en-US" sz="1200" dirty="0"/>
            </a:br>
            <a:r>
              <a:rPr lang="en-US" sz="1200" dirty="0"/>
              <a:t>Kristin  Eccles, PhD</a:t>
            </a:r>
            <a:br>
              <a:rPr lang="en-US" sz="1200" dirty="0"/>
            </a:br>
            <a:r>
              <a:rPr lang="en-US" sz="1200" dirty="0"/>
              <a:t>Health Canada</a:t>
            </a:r>
          </a:p>
        </p:txBody>
      </p:sp>
      <p:sp>
        <p:nvSpPr>
          <p:cNvPr id="2" name="Curved Up Ribbon 1">
            <a:extLst>
              <a:ext uri="{FF2B5EF4-FFF2-40B4-BE49-F238E27FC236}">
                <a16:creationId xmlns:a16="http://schemas.microsoft.com/office/drawing/2014/main" id="{E7837436-B959-A250-C00D-A9A397253596}"/>
              </a:ext>
            </a:extLst>
          </p:cNvPr>
          <p:cNvSpPr/>
          <p:nvPr/>
        </p:nvSpPr>
        <p:spPr>
          <a:xfrm>
            <a:off x="9467273" y="5614308"/>
            <a:ext cx="2216727" cy="676661"/>
          </a:xfrm>
          <a:prstGeom prst="ellipseRibbon2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2022 NIEHS POY</a:t>
            </a:r>
          </a:p>
        </p:txBody>
      </p:sp>
      <p:pic>
        <p:nvPicPr>
          <p:cNvPr id="4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6D107D71-C5CA-72EE-C2EF-FB146372A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C66012-2DC9-A4B6-840A-89738A57FBDE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57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37"/>
    </mc:Choice>
    <mc:Fallback xmlns="">
      <p:transition spd="slow" advTm="7073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2437-474B-8F1B-13A1-DE59370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GeoTox Risk Mapping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CA3502-B2DD-6797-62B7-F37E2FDE1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517849"/>
              </p:ext>
            </p:extLst>
          </p:nvPr>
        </p:nvGraphicFramePr>
        <p:xfrm>
          <a:off x="779463" y="1747838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4BB4DCAB-63DF-E204-7517-C893FA127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F2644-14D9-EF96-DA14-5E7A93B08533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27038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69C157-1104-F4DE-CBAF-0A998D630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6" y="1065276"/>
            <a:ext cx="8320309" cy="4727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FD0F2-0AC1-EFE7-9D7D-DA2DFEBF2DDC}"/>
              </a:ext>
            </a:extLst>
          </p:cNvPr>
          <p:cNvSpPr txBox="1"/>
          <p:nvPr/>
        </p:nvSpPr>
        <p:spPr>
          <a:xfrm>
            <a:off x="2245492" y="4136755"/>
            <a:ext cx="1773300" cy="30646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Chem-Transport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7DFDC-A515-4D86-6295-E48F354109DE}"/>
              </a:ext>
            </a:extLst>
          </p:cNvPr>
          <p:cNvSpPr txBox="1"/>
          <p:nvPr/>
        </p:nvSpPr>
        <p:spPr>
          <a:xfrm>
            <a:off x="3745248" y="4572204"/>
            <a:ext cx="1955603" cy="30646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Toxicokinetics</a:t>
            </a:r>
            <a:r>
              <a:rPr lang="en-US" sz="1200" dirty="0"/>
              <a:t> / ADME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1ED42-70A0-E4ED-4D5C-4876D74BEBAB}"/>
              </a:ext>
            </a:extLst>
          </p:cNvPr>
          <p:cNvSpPr txBox="1"/>
          <p:nvPr/>
        </p:nvSpPr>
        <p:spPr>
          <a:xfrm>
            <a:off x="5837382" y="4889776"/>
            <a:ext cx="1307534" cy="30646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Dose-Response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4128FF-E89A-4C3E-7F08-778FA2E9733D}"/>
              </a:ext>
            </a:extLst>
          </p:cNvPr>
          <p:cNvGrpSpPr/>
          <p:nvPr/>
        </p:nvGrpSpPr>
        <p:grpSpPr>
          <a:xfrm>
            <a:off x="6491149" y="3690202"/>
            <a:ext cx="3372232" cy="2070469"/>
            <a:chOff x="6491149" y="3690202"/>
            <a:chExt cx="3372232" cy="20704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9210D9-8E9C-1868-E9B5-FDFC0B7C24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01474" y="3690202"/>
              <a:ext cx="2061907" cy="2070469"/>
              <a:chOff x="6623090" y="806386"/>
              <a:chExt cx="2295868" cy="2281201"/>
            </a:xfrm>
          </p:grpSpPr>
          <p:pic>
            <p:nvPicPr>
              <p:cNvPr id="9" name="Picture 8" descr="Chart, histogram&#10;&#10;Description automatically generated">
                <a:extLst>
                  <a:ext uri="{FF2B5EF4-FFF2-40B4-BE49-F238E27FC236}">
                    <a16:creationId xmlns:a16="http://schemas.microsoft.com/office/drawing/2014/main" id="{7973404B-E599-34C0-3970-F9217AC391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23090" y="806386"/>
                <a:ext cx="2295868" cy="22812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DDE5801-01D1-54AD-5EE9-680664EFB310}"/>
                  </a:ext>
                </a:extLst>
              </p:cNvPr>
              <p:cNvSpPr/>
              <p:nvPr/>
            </p:nvSpPr>
            <p:spPr>
              <a:xfrm>
                <a:off x="6894325" y="1976034"/>
                <a:ext cx="1815665" cy="854608"/>
              </a:xfrm>
              <a:custGeom>
                <a:avLst/>
                <a:gdLst>
                  <a:gd name="connsiteX0" fmla="*/ 0 w 1872867"/>
                  <a:gd name="connsiteY0" fmla="*/ 1316870 h 1404517"/>
                  <a:gd name="connsiteX1" fmla="*/ 848298 w 1872867"/>
                  <a:gd name="connsiteY1" fmla="*/ 1291164 h 1404517"/>
                  <a:gd name="connsiteX2" fmla="*/ 1476260 w 1872867"/>
                  <a:gd name="connsiteY2" fmla="*/ 204166 h 1404517"/>
                  <a:gd name="connsiteX3" fmla="*/ 1872867 w 1872867"/>
                  <a:gd name="connsiteY3" fmla="*/ 2190 h 140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2867" h="1404517">
                    <a:moveTo>
                      <a:pt x="0" y="1316870"/>
                    </a:moveTo>
                    <a:cubicBezTo>
                      <a:pt x="301127" y="1396742"/>
                      <a:pt x="602255" y="1476615"/>
                      <a:pt x="848298" y="1291164"/>
                    </a:cubicBezTo>
                    <a:cubicBezTo>
                      <a:pt x="1094341" y="1105713"/>
                      <a:pt x="1305499" y="418995"/>
                      <a:pt x="1476260" y="204166"/>
                    </a:cubicBezTo>
                    <a:cubicBezTo>
                      <a:pt x="1647022" y="-10663"/>
                      <a:pt x="1759944" y="-4237"/>
                      <a:pt x="1872867" y="2190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1DFC38-D75F-1860-8EEF-834B001322DD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491149" y="3690202"/>
              <a:ext cx="1310325" cy="11995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CBEAC4-E7EA-1105-571E-C433B51E36F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491149" y="5196243"/>
              <a:ext cx="1307534" cy="5644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8C957C97-7328-1C5A-C875-856F6350C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75714-385A-A18D-587C-DBEEB8FC6B85}"/>
              </a:ext>
            </a:extLst>
          </p:cNvPr>
          <p:cNvSpPr txBox="1"/>
          <p:nvPr/>
        </p:nvSpPr>
        <p:spPr>
          <a:xfrm>
            <a:off x="11757891" y="685748"/>
            <a:ext cx="434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4351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>
            <a:extLst>
              <a:ext uri="{FF2B5EF4-FFF2-40B4-BE49-F238E27FC236}">
                <a16:creationId xmlns:a16="http://schemas.microsoft.com/office/drawing/2014/main" id="{60DF200D-E9B9-4B49-A513-CF9FF6062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Mapped Risk of Molecular Perturbation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20525-8194-4B49-8E0D-2FD73B3928BA}"/>
              </a:ext>
            </a:extLst>
          </p:cNvPr>
          <p:cNvSpPr txBox="1"/>
          <p:nvPr/>
        </p:nvSpPr>
        <p:spPr>
          <a:xfrm>
            <a:off x="1075274" y="206302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5th Percentile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AB5FD-0BF7-7A49-A4AB-0769D0B5D1E2}"/>
              </a:ext>
            </a:extLst>
          </p:cNvPr>
          <p:cNvSpPr txBox="1"/>
          <p:nvPr/>
        </p:nvSpPr>
        <p:spPr>
          <a:xfrm>
            <a:off x="8207456" y="206302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95th Percentile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869D8-DBFB-B748-B981-0A004F14E256}"/>
              </a:ext>
            </a:extLst>
          </p:cNvPr>
          <p:cNvSpPr txBox="1"/>
          <p:nvPr/>
        </p:nvSpPr>
        <p:spPr>
          <a:xfrm>
            <a:off x="4968378" y="20426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26B6310-37E7-15F2-B61A-AE0F2C152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8243" b="37462"/>
          <a:stretch/>
        </p:blipFill>
        <p:spPr>
          <a:xfrm>
            <a:off x="121691" y="2468074"/>
            <a:ext cx="11948618" cy="2049137"/>
          </a:xfrm>
          <a:prstGeom prst="rect">
            <a:avLst/>
          </a:prstGeom>
        </p:spPr>
      </p:pic>
      <p:pic>
        <p:nvPicPr>
          <p:cNvPr id="11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2AD08ED7-CA50-DD86-169E-31CA7804B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D7B16A-2009-5F5B-B816-C6539A2C32F8}"/>
              </a:ext>
            </a:extLst>
          </p:cNvPr>
          <p:cNvSpPr txBox="1"/>
          <p:nvPr/>
        </p:nvSpPr>
        <p:spPr>
          <a:xfrm>
            <a:off x="11674765" y="685748"/>
            <a:ext cx="40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150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520"/>
    </mc:Choice>
    <mc:Fallback xmlns="">
      <p:transition advTm="775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1C32-BA68-BD96-D67E-9B7637DC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Applications of GeoTox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F137C9-BF42-FC84-EF16-813F989B97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963694"/>
              </p:ext>
            </p:extLst>
          </p:nvPr>
        </p:nvGraphicFramePr>
        <p:xfrm>
          <a:off x="1184059" y="2299277"/>
          <a:ext cx="9823882" cy="3444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4B078F33-F2D6-A10F-D1F4-976BEDF9B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683B5-38A0-E233-522D-B1783F026A43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2183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AB6F7-237B-B105-5932-B276AF58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3" y="990600"/>
            <a:ext cx="11395075" cy="73025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Some of the Current Limitations of GeoTox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0560FB-78FE-5E2F-31DB-3B4719BD5B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9463" y="1747838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6C47E2-E977-D4F2-1CBA-8CDFB14BC8C0}"/>
              </a:ext>
            </a:extLst>
          </p:cNvPr>
          <p:cNvSpPr/>
          <p:nvPr/>
        </p:nvSpPr>
        <p:spPr>
          <a:xfrm>
            <a:off x="609601" y="2382982"/>
            <a:ext cx="11083636" cy="1681018"/>
          </a:xfrm>
          <a:prstGeom prst="roundRect">
            <a:avLst/>
          </a:prstGeom>
          <a:solidFill>
            <a:srgbClr val="61A424">
              <a:alpha val="46907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79674B9B-2AA1-48F0-4EFD-382F2DBFF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B8A88-287A-5BFD-C2AB-3A43BA106158}"/>
              </a:ext>
            </a:extLst>
          </p:cNvPr>
          <p:cNvSpPr txBox="1"/>
          <p:nvPr/>
        </p:nvSpPr>
        <p:spPr>
          <a:xfrm>
            <a:off x="11693237" y="685748"/>
            <a:ext cx="387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53876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6A88-3B19-D456-CD2A-82208139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Improving Chemical Mixture Prediction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D3FAD8B-FFA6-1386-1079-836E2C0CF9C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51" y="2189018"/>
            <a:ext cx="6469207" cy="367588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019096-14CC-1C20-4FB1-6DFC08BD81AE}"/>
              </a:ext>
            </a:extLst>
          </p:cNvPr>
          <p:cNvSpPr/>
          <p:nvPr/>
        </p:nvSpPr>
        <p:spPr>
          <a:xfrm>
            <a:off x="4821381" y="5106161"/>
            <a:ext cx="1884218" cy="450778"/>
          </a:xfrm>
          <a:custGeom>
            <a:avLst/>
            <a:gdLst>
              <a:gd name="connsiteX0" fmla="*/ 0 w 1884218"/>
              <a:gd name="connsiteY0" fmla="*/ 225389 h 450778"/>
              <a:gd name="connsiteX1" fmla="*/ 942109 w 1884218"/>
              <a:gd name="connsiteY1" fmla="*/ 0 h 450778"/>
              <a:gd name="connsiteX2" fmla="*/ 1884218 w 1884218"/>
              <a:gd name="connsiteY2" fmla="*/ 225389 h 450778"/>
              <a:gd name="connsiteX3" fmla="*/ 942109 w 1884218"/>
              <a:gd name="connsiteY3" fmla="*/ 450778 h 450778"/>
              <a:gd name="connsiteX4" fmla="*/ 0 w 1884218"/>
              <a:gd name="connsiteY4" fmla="*/ 225389 h 45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218" h="450778" extrusionOk="0">
                <a:moveTo>
                  <a:pt x="0" y="225389"/>
                </a:moveTo>
                <a:cubicBezTo>
                  <a:pt x="-40372" y="76008"/>
                  <a:pt x="376242" y="17097"/>
                  <a:pt x="942109" y="0"/>
                </a:cubicBezTo>
                <a:cubicBezTo>
                  <a:pt x="1483257" y="4386"/>
                  <a:pt x="1872600" y="101279"/>
                  <a:pt x="1884218" y="225389"/>
                </a:cubicBezTo>
                <a:cubicBezTo>
                  <a:pt x="1866529" y="367142"/>
                  <a:pt x="1459802" y="465255"/>
                  <a:pt x="942109" y="450778"/>
                </a:cubicBezTo>
                <a:cubicBezTo>
                  <a:pt x="413587" y="446286"/>
                  <a:pt x="25015" y="361820"/>
                  <a:pt x="0" y="225389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DCFA7C29-9459-9BCC-5AB9-F034BF94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35" y="1355725"/>
            <a:ext cx="1546899" cy="2320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A8A000-54C6-1329-6DCC-984D76F56F71}"/>
              </a:ext>
            </a:extLst>
          </p:cNvPr>
          <p:cNvSpPr txBox="1"/>
          <p:nvPr/>
        </p:nvSpPr>
        <p:spPr>
          <a:xfrm>
            <a:off x="10067635" y="3579533"/>
            <a:ext cx="1546899" cy="646331"/>
          </a:xfrm>
          <a:prstGeom prst="rect">
            <a:avLst/>
          </a:prstGeom>
          <a:solidFill>
            <a:srgbClr val="61A424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Postdoctoral Fellow:</a:t>
            </a:r>
            <a:br>
              <a:rPr lang="en-US" sz="1200" dirty="0"/>
            </a:br>
            <a:r>
              <a:rPr lang="en-US" sz="1200" dirty="0"/>
              <a:t>Daniel Zilber, PhD</a:t>
            </a:r>
          </a:p>
        </p:txBody>
      </p:sp>
      <p:pic>
        <p:nvPicPr>
          <p:cNvPr id="3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5B00DF27-08CA-E294-D92F-E7D11AF1C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CEDEB-A156-72E3-D217-6D636E0C128C}"/>
              </a:ext>
            </a:extLst>
          </p:cNvPr>
          <p:cNvSpPr txBox="1"/>
          <p:nvPr/>
        </p:nvSpPr>
        <p:spPr>
          <a:xfrm>
            <a:off x="11793538" y="699674"/>
            <a:ext cx="378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26733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8808A-A0C0-76B3-3D42-9B73283A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FDF079-65FC-7D82-9F34-21944EC958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FDF079-65FC-7D82-9F34-21944EC95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E83246E-12C5-DC80-5D56-C0E2BD81501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E83246E-12C5-DC80-5D56-C0E2BD815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64EE085-E79C-ED8A-AF39-7D722FC7359E}"/>
              </a:ext>
            </a:extLst>
          </p:cNvPr>
          <p:cNvSpPr txBox="1"/>
          <p:nvPr/>
        </p:nvSpPr>
        <p:spPr>
          <a:xfrm>
            <a:off x="2229136" y="3244334"/>
            <a:ext cx="2531462" cy="369332"/>
          </a:xfrm>
          <a:prstGeom prst="rect">
            <a:avLst/>
          </a:prstGeom>
          <a:solidFill>
            <a:srgbClr val="61A424"/>
          </a:solidFill>
          <a:ln>
            <a:solidFill>
              <a:srgbClr val="61A42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 parameter hill model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ED57A-10B3-7A5B-BDFB-139293AF66A1}"/>
              </a:ext>
            </a:extLst>
          </p:cNvPr>
          <p:cNvSpPr txBox="1"/>
          <p:nvPr/>
        </p:nvSpPr>
        <p:spPr>
          <a:xfrm>
            <a:off x="7766336" y="3244334"/>
            <a:ext cx="3275256" cy="369332"/>
          </a:xfrm>
          <a:prstGeom prst="rect">
            <a:avLst/>
          </a:prstGeom>
          <a:solidFill>
            <a:srgbClr val="61A424"/>
          </a:solidFill>
          <a:ln>
            <a:solidFill>
              <a:srgbClr val="61A42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 parameter hill model inverse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BE8723-30DA-4B46-6BE0-6A7A45449ECC}"/>
              </a:ext>
            </a:extLst>
          </p:cNvPr>
          <p:cNvGrpSpPr/>
          <p:nvPr/>
        </p:nvGrpSpPr>
        <p:grpSpPr>
          <a:xfrm>
            <a:off x="3208337" y="4188619"/>
            <a:ext cx="6096000" cy="1003147"/>
            <a:chOff x="1908623" y="4212367"/>
            <a:chExt cx="6096000" cy="10031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3FA8AF-BDA2-8843-42E1-90917D3953AE}"/>
                    </a:ext>
                  </a:extLst>
                </p:cNvPr>
                <p:cNvSpPr txBox="1"/>
                <p:nvPr/>
              </p:nvSpPr>
              <p:spPr>
                <a:xfrm>
                  <a:off x="1908623" y="4238900"/>
                  <a:ext cx="6096000" cy="9766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:r>
                    <a:rPr lang="en-US" b="0" dirty="0"/>
                    <a:t>Parameters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B3FA8AF-BDA2-8843-42E1-90917D395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623" y="4238900"/>
                  <a:ext cx="6096000" cy="976614"/>
                </a:xfrm>
                <a:prstGeom prst="rect">
                  <a:avLst/>
                </a:prstGeom>
                <a:blipFill>
                  <a:blip r:embed="rId4"/>
                  <a:stretch>
                    <a:fillRect l="-5613" t="-202564" b="-2910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6F4C69-E333-D8A3-1B36-1C49AEB814AB}"/>
                </a:ext>
              </a:extLst>
            </p:cNvPr>
            <p:cNvGrpSpPr/>
            <p:nvPr/>
          </p:nvGrpSpPr>
          <p:grpSpPr>
            <a:xfrm>
              <a:off x="3816396" y="4212367"/>
              <a:ext cx="3470049" cy="968033"/>
              <a:chOff x="3816396" y="4212367"/>
              <a:chExt cx="3470049" cy="96803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A91CFB-001B-CA7A-DF95-46DA30E8FD8B}"/>
                  </a:ext>
                </a:extLst>
              </p:cNvPr>
              <p:cNvSpPr txBox="1"/>
              <p:nvPr/>
            </p:nvSpPr>
            <p:spPr>
              <a:xfrm>
                <a:off x="3817085" y="4212367"/>
                <a:ext cx="2118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Sill/maximal effect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639A3E-0EF1-3536-2AED-308B7D73831D}"/>
                  </a:ext>
                </a:extLst>
              </p:cNvPr>
              <p:cNvSpPr txBox="1"/>
              <p:nvPr/>
            </p:nvSpPr>
            <p:spPr>
              <a:xfrm>
                <a:off x="3816396" y="4511718"/>
                <a:ext cx="3470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Inflection/ Half maximal effect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912F72-704F-B213-C5DB-ACAC02CCAB0C}"/>
                  </a:ext>
                </a:extLst>
              </p:cNvPr>
              <p:cNvSpPr txBox="1"/>
              <p:nvPr/>
            </p:nvSpPr>
            <p:spPr>
              <a:xfrm>
                <a:off x="3816396" y="4811068"/>
                <a:ext cx="2118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Slope at inflection </a:t>
                </a:r>
              </a:p>
            </p:txBody>
          </p:sp>
        </p:grpSp>
      </p:grpSp>
      <p:pic>
        <p:nvPicPr>
          <p:cNvPr id="17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43046D9B-A549-749C-E7E1-4C4C1D241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9C6421-D204-2BF4-A6B0-E830E180D02A}"/>
              </a:ext>
            </a:extLst>
          </p:cNvPr>
          <p:cNvSpPr txBox="1"/>
          <p:nvPr/>
        </p:nvSpPr>
        <p:spPr>
          <a:xfrm>
            <a:off x="11793537" y="685748"/>
            <a:ext cx="397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61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2A56C-417D-19AF-B1CC-D3F8A6EF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Concentration Addition (GCA)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4A9BB-585C-5716-2367-30D0C9F3AB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Concentration Addition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4A9BB-585C-5716-2367-30D0C9F3A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373" t="-19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F6257E-315B-23D4-ED23-B38FF839A6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Generalized Concentration Addition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F6257E-315B-23D4-ED23-B38FF839A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373" t="-19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graph showing different types of concentration&#10;&#10;Description automatically generated with medium confidence">
            <a:extLst>
              <a:ext uri="{FF2B5EF4-FFF2-40B4-BE49-F238E27FC236}">
                <a16:creationId xmlns:a16="http://schemas.microsoft.com/office/drawing/2014/main" id="{81A8102E-B2EA-285A-8D0F-ED6DFEF43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3719643"/>
            <a:ext cx="5301997" cy="2147758"/>
          </a:xfrm>
          <a:prstGeom prst="rect">
            <a:avLst/>
          </a:prstGeom>
        </p:spPr>
      </p:pic>
      <p:pic>
        <p:nvPicPr>
          <p:cNvPr id="10" name="Picture 9" descr="A diagram of a function&#10;&#10;Description automatically generated">
            <a:extLst>
              <a:ext uri="{FF2B5EF4-FFF2-40B4-BE49-F238E27FC236}">
                <a16:creationId xmlns:a16="http://schemas.microsoft.com/office/drawing/2014/main" id="{9A7101F1-BB6C-2DF8-0DFB-6D3A320166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430" y="3336637"/>
            <a:ext cx="2882547" cy="2325255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F96F953F-B7FB-D15B-8428-26678AA1D281}"/>
              </a:ext>
            </a:extLst>
          </p:cNvPr>
          <p:cNvSpPr/>
          <p:nvPr/>
        </p:nvSpPr>
        <p:spPr>
          <a:xfrm>
            <a:off x="5264727" y="4017818"/>
            <a:ext cx="461818" cy="115454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BAADA-D6CA-98D9-6048-4CBD846EBCE0}"/>
              </a:ext>
            </a:extLst>
          </p:cNvPr>
          <p:cNvSpPr txBox="1"/>
          <p:nvPr/>
        </p:nvSpPr>
        <p:spPr>
          <a:xfrm>
            <a:off x="5700460" y="4083765"/>
            <a:ext cx="196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Mixture response can exceed the maximal response (sill) of partial agonists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8344CD-C62C-651F-4E75-05F5564BB20D}"/>
              </a:ext>
            </a:extLst>
          </p:cNvPr>
          <p:cNvCxnSpPr/>
          <p:nvPr/>
        </p:nvCxnSpPr>
        <p:spPr>
          <a:xfrm flipH="1" flipV="1">
            <a:off x="8700655" y="4595091"/>
            <a:ext cx="1644072" cy="106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DE755B-F2F0-6C1A-00A3-05EF184A91C9}"/>
              </a:ext>
            </a:extLst>
          </p:cNvPr>
          <p:cNvSpPr txBox="1"/>
          <p:nvPr/>
        </p:nvSpPr>
        <p:spPr>
          <a:xfrm>
            <a:off x="9732132" y="5710383"/>
            <a:ext cx="196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GCA allows for partial agonists to contribute a ”negative” concentration to the mixture response</a:t>
            </a:r>
          </a:p>
        </p:txBody>
      </p:sp>
      <p:pic>
        <p:nvPicPr>
          <p:cNvPr id="5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DF8CEB12-87A2-3CE9-3EB2-800DBEC255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396A3-A7EF-7CB6-7208-97FCDAA949DF}"/>
              </a:ext>
            </a:extLst>
          </p:cNvPr>
          <p:cNvSpPr txBox="1"/>
          <p:nvPr/>
        </p:nvSpPr>
        <p:spPr>
          <a:xfrm>
            <a:off x="11793537" y="699242"/>
            <a:ext cx="387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63866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2A56C-417D-19AF-B1CC-D3F8A6EF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Generalized Concentration Addition (RGCA)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4A9BB-585C-5716-2367-30D0C9F3AB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RGCA proposes a geometric technique that piece-wise reflects the inverse function such that it achieves defined inverse functions for 3+ parameter hill (i.e. sigmoidal)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8" descr="A graph of a reflection&#10;&#10;Description automatically generated">
            <a:extLst>
              <a:ext uri="{FF2B5EF4-FFF2-40B4-BE49-F238E27FC236}">
                <a16:creationId xmlns:a16="http://schemas.microsoft.com/office/drawing/2014/main" id="{F46E9DD9-5DA1-9F44-628E-D9B2CE7EF0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63" y="2336201"/>
            <a:ext cx="5891645" cy="2945823"/>
          </a:xfrm>
        </p:spPr>
      </p:pic>
      <p:pic>
        <p:nvPicPr>
          <p:cNvPr id="14" name="Picture 13" descr="A mathematical equation with numbers and lines&#10;&#10;Description automatically generated">
            <a:extLst>
              <a:ext uri="{FF2B5EF4-FFF2-40B4-BE49-F238E27FC236}">
                <a16:creationId xmlns:a16="http://schemas.microsoft.com/office/drawing/2014/main" id="{F6717E35-6D10-7030-9B74-4C7F22D8C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" y="3998034"/>
            <a:ext cx="4996251" cy="20557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731CB4-4317-2C1B-0832-37C90C456B3D}"/>
              </a:ext>
            </a:extLst>
          </p:cNvPr>
          <p:cNvSpPr txBox="1"/>
          <p:nvPr/>
        </p:nvSpPr>
        <p:spPr>
          <a:xfrm>
            <a:off x="759124" y="4887430"/>
            <a:ext cx="26161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i="1" dirty="0"/>
              <a:t>c</a:t>
            </a:r>
          </a:p>
        </p:txBody>
      </p:sp>
      <p:pic>
        <p:nvPicPr>
          <p:cNvPr id="1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9BD74114-2452-58F7-2C7D-B83C71D92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C77B17-4D91-8C7F-0F1B-F8254C7CC107}"/>
              </a:ext>
            </a:extLst>
          </p:cNvPr>
          <p:cNvSpPr txBox="1"/>
          <p:nvPr/>
        </p:nvSpPr>
        <p:spPr>
          <a:xfrm>
            <a:off x="11793538" y="699242"/>
            <a:ext cx="378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40817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8362337-020D-4CD9-380F-DE926AB753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55" y="2116285"/>
            <a:ext cx="5861050" cy="3905250"/>
          </a:xfrm>
        </p:spPr>
      </p:pic>
      <p:pic>
        <p:nvPicPr>
          <p:cNvPr id="9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FD045F41-D11F-AF0B-CFB1-2570703CA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36AA66-A192-79B5-37D4-1338F94BFB2E}"/>
              </a:ext>
            </a:extLst>
          </p:cNvPr>
          <p:cNvSpPr txBox="1"/>
          <p:nvPr/>
        </p:nvSpPr>
        <p:spPr>
          <a:xfrm>
            <a:off x="1523999" y="252152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 Marques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90CCA-46F5-3495-35AA-E911EC5EF0DF}"/>
              </a:ext>
            </a:extLst>
          </p:cNvPr>
          <p:cNvSpPr txBox="1"/>
          <p:nvPr/>
        </p:nvSpPr>
        <p:spPr>
          <a:xfrm>
            <a:off x="3911599" y="605905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Insang Song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6B413-008F-D430-FEA4-AAA9F2B344BB}"/>
              </a:ext>
            </a:extLst>
          </p:cNvPr>
          <p:cNvSpPr txBox="1"/>
          <p:nvPr/>
        </p:nvSpPr>
        <p:spPr>
          <a:xfrm>
            <a:off x="6294581" y="605905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Kyle Messier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63613-317A-2BDE-26F3-B01C34864FD4}"/>
              </a:ext>
            </a:extLst>
          </p:cNvPr>
          <p:cNvSpPr txBox="1"/>
          <p:nvPr/>
        </p:nvSpPr>
        <p:spPr>
          <a:xfrm>
            <a:off x="9025750" y="2604531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Mariana Alifa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92FAA-C44F-2A78-8429-284FCC67722C}"/>
              </a:ext>
            </a:extLst>
          </p:cNvPr>
          <p:cNvSpPr txBox="1"/>
          <p:nvPr/>
        </p:nvSpPr>
        <p:spPr>
          <a:xfrm>
            <a:off x="6363865" y="170026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Ranadeep Daw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63284-2D3F-AE93-5983-61EA1E698C90}"/>
              </a:ext>
            </a:extLst>
          </p:cNvPr>
          <p:cNvSpPr txBox="1"/>
          <p:nvPr/>
        </p:nvSpPr>
        <p:spPr>
          <a:xfrm>
            <a:off x="4322596" y="170943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 Zilber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D7417-28F2-457A-99EA-106D1BAAFCDB}"/>
              </a:ext>
            </a:extLst>
          </p:cNvPr>
          <p:cNvSpPr txBox="1"/>
          <p:nvPr/>
        </p:nvSpPr>
        <p:spPr>
          <a:xfrm>
            <a:off x="9666477" y="5422263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Mitchell </a:t>
            </a:r>
            <a:r>
              <a:rPr lang="en-US" dirty="0" err="1"/>
              <a:t>Manware</a:t>
            </a:r>
            <a:r>
              <a:rPr lang="en-US" dirty="0"/>
              <a:t> </a:t>
            </a:r>
          </a:p>
          <a:p>
            <a:r>
              <a:rPr lang="en-US" dirty="0"/>
              <a:t>(Data Analyst)</a:t>
            </a:r>
          </a:p>
        </p:txBody>
      </p:sp>
      <p:pic>
        <p:nvPicPr>
          <p:cNvPr id="23" name="Picture 22" descr="A person in a suit and tie&#10;&#10;Description automatically generated">
            <a:extLst>
              <a:ext uri="{FF2B5EF4-FFF2-40B4-BE49-F238E27FC236}">
                <a16:creationId xmlns:a16="http://schemas.microsoft.com/office/drawing/2014/main" id="{CFCF6153-BA3E-D805-5216-D224E6605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10038665" y="3802365"/>
            <a:ext cx="1299771" cy="1591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68B23-BC7C-B86C-456F-B1666645D20E}"/>
              </a:ext>
            </a:extLst>
          </p:cNvPr>
          <p:cNvSpPr txBox="1"/>
          <p:nvPr/>
        </p:nvSpPr>
        <p:spPr>
          <a:xfrm>
            <a:off x="11914909" y="685748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32350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AB6F7-237B-B105-5932-B276AF58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3" y="990600"/>
            <a:ext cx="11395075" cy="73025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Some of the Current Limitations of GeoTox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0560FB-78FE-5E2F-31DB-3B4719BD5B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9463" y="1747838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6C47E2-E977-D4F2-1CBA-8CDFB14BC8C0}"/>
              </a:ext>
            </a:extLst>
          </p:cNvPr>
          <p:cNvSpPr/>
          <p:nvPr/>
        </p:nvSpPr>
        <p:spPr>
          <a:xfrm>
            <a:off x="554182" y="4110831"/>
            <a:ext cx="11083636" cy="1681018"/>
          </a:xfrm>
          <a:prstGeom prst="roundRect">
            <a:avLst/>
          </a:prstGeom>
          <a:solidFill>
            <a:srgbClr val="61A424">
              <a:alpha val="46907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BDFB7942-C8F3-09EA-F945-211CE3B1E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4BAB6-3674-15D6-0189-6B161EF15EBD}"/>
              </a:ext>
            </a:extLst>
          </p:cNvPr>
          <p:cNvSpPr txBox="1"/>
          <p:nvPr/>
        </p:nvSpPr>
        <p:spPr>
          <a:xfrm>
            <a:off x="11793538" y="685748"/>
            <a:ext cx="378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8460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C678-3611-28D8-52C7-AB6EA3A1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“Remember who you are”</a:t>
            </a:r>
          </a:p>
        </p:txBody>
      </p:sp>
      <p:pic>
        <p:nvPicPr>
          <p:cNvPr id="5" name="Content Placeholder 4" descr="A blurry image of a lion&#10;&#10;Description automatically generated">
            <a:extLst>
              <a:ext uri="{FF2B5EF4-FFF2-40B4-BE49-F238E27FC236}">
                <a16:creationId xmlns:a16="http://schemas.microsoft.com/office/drawing/2014/main" id="{596FE280-AEEA-1245-9E5A-99BBEF778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31" y="1964531"/>
            <a:ext cx="7620000" cy="4292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82D961-384D-8680-D38E-61E4B10E3413}"/>
              </a:ext>
            </a:extLst>
          </p:cNvPr>
          <p:cNvSpPr txBox="1"/>
          <p:nvPr/>
        </p:nvSpPr>
        <p:spPr>
          <a:xfrm>
            <a:off x="6724073" y="6354618"/>
            <a:ext cx="326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don’t sue me, Disney </a:t>
            </a:r>
          </a:p>
        </p:txBody>
      </p:sp>
      <p:pic>
        <p:nvPicPr>
          <p:cNvPr id="3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BA3AF8A3-EC41-3B2F-B365-E903C627D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ABB2C-37B0-036C-38B4-0D70487A5651}"/>
              </a:ext>
            </a:extLst>
          </p:cNvPr>
          <p:cNvSpPr txBox="1"/>
          <p:nvPr/>
        </p:nvSpPr>
        <p:spPr>
          <a:xfrm>
            <a:off x="11793538" y="699674"/>
            <a:ext cx="378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55102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6A88-3B19-D456-CD2A-822081396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3" y="990600"/>
            <a:ext cx="11395075" cy="73025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Advances in Geospatial Exposure Modeling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EFB840A-81BA-B6AC-7E4C-7CB618103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2836" y="2484581"/>
            <a:ext cx="5537200" cy="4881562"/>
          </a:xfrm>
        </p:spPr>
        <p:txBody>
          <a:bodyPr wrap="square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Modeling Data-Sparse Chemicals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Spatially-Explicit Machine Learning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Climate Related Exposures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Scalable, Interpretable Geospatial Models that deal with censoring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Development and Accessibility</a:t>
            </a:r>
          </a:p>
          <a:p>
            <a:endParaRPr lang="en-US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D3FAD8B-FFA6-1386-1079-836E2C0CF9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2484581"/>
            <a:ext cx="5783963" cy="328634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019096-14CC-1C20-4FB1-6DFC08BD81AE}"/>
              </a:ext>
            </a:extLst>
          </p:cNvPr>
          <p:cNvSpPr/>
          <p:nvPr/>
        </p:nvSpPr>
        <p:spPr>
          <a:xfrm>
            <a:off x="558779" y="4812144"/>
            <a:ext cx="1649990" cy="450778"/>
          </a:xfrm>
          <a:custGeom>
            <a:avLst/>
            <a:gdLst>
              <a:gd name="connsiteX0" fmla="*/ 0 w 1649990"/>
              <a:gd name="connsiteY0" fmla="*/ 225389 h 450778"/>
              <a:gd name="connsiteX1" fmla="*/ 824995 w 1649990"/>
              <a:gd name="connsiteY1" fmla="*/ 0 h 450778"/>
              <a:gd name="connsiteX2" fmla="*/ 1649990 w 1649990"/>
              <a:gd name="connsiteY2" fmla="*/ 225389 h 450778"/>
              <a:gd name="connsiteX3" fmla="*/ 824995 w 1649990"/>
              <a:gd name="connsiteY3" fmla="*/ 450778 h 450778"/>
              <a:gd name="connsiteX4" fmla="*/ 0 w 1649990"/>
              <a:gd name="connsiteY4" fmla="*/ 225389 h 45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9990" h="450778" extrusionOk="0">
                <a:moveTo>
                  <a:pt x="0" y="225389"/>
                </a:moveTo>
                <a:cubicBezTo>
                  <a:pt x="-77266" y="53251"/>
                  <a:pt x="285062" y="31640"/>
                  <a:pt x="824995" y="0"/>
                </a:cubicBezTo>
                <a:cubicBezTo>
                  <a:pt x="1301463" y="4386"/>
                  <a:pt x="1638372" y="101279"/>
                  <a:pt x="1649990" y="225389"/>
                </a:cubicBezTo>
                <a:cubicBezTo>
                  <a:pt x="1628125" y="371221"/>
                  <a:pt x="1278540" y="462314"/>
                  <a:pt x="824995" y="450778"/>
                </a:cubicBezTo>
                <a:cubicBezTo>
                  <a:pt x="361153" y="446286"/>
                  <a:pt x="25015" y="361820"/>
                  <a:pt x="0" y="225389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3DDBB4E5-CCEC-94D5-F625-F60536F66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CEDFC-4919-7B78-839B-1DB97F05740B}"/>
              </a:ext>
            </a:extLst>
          </p:cNvPr>
          <p:cNvSpPr txBox="1"/>
          <p:nvPr/>
        </p:nvSpPr>
        <p:spPr>
          <a:xfrm>
            <a:off x="11740335" y="699674"/>
            <a:ext cx="40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0542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EB0E-846D-6444-448D-53836FE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Data Sparse Chemicals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C7ABF-A7E4-BB94-08F3-107220374CE0}"/>
              </a:ext>
            </a:extLst>
          </p:cNvPr>
          <p:cNvSpPr txBox="1"/>
          <p:nvPr/>
        </p:nvSpPr>
        <p:spPr>
          <a:xfrm>
            <a:off x="10224798" y="3546763"/>
            <a:ext cx="1568738" cy="461665"/>
          </a:xfrm>
          <a:prstGeom prst="rect">
            <a:avLst/>
          </a:prstGeom>
          <a:solidFill>
            <a:srgbClr val="61A424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Postdoctoral Fellow:</a:t>
            </a:r>
            <a:br>
              <a:rPr lang="en-US" sz="1200" dirty="0"/>
            </a:br>
            <a:r>
              <a:rPr lang="en-US" sz="1200" dirty="0"/>
              <a:t>Mariana Alifa, PhD</a:t>
            </a:r>
          </a:p>
        </p:txBody>
      </p:sp>
      <p:pic>
        <p:nvPicPr>
          <p:cNvPr id="10" name="Picture 9" descr="A person smiling at camera&#10;&#10;Description automatically generated">
            <a:extLst>
              <a:ext uri="{FF2B5EF4-FFF2-40B4-BE49-F238E27FC236}">
                <a16:creationId xmlns:a16="http://schemas.microsoft.com/office/drawing/2014/main" id="{7DF90ACD-7087-F6ED-3220-6949F58A8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798" y="1193656"/>
            <a:ext cx="1568738" cy="2353107"/>
          </a:xfrm>
          <a:prstGeom prst="rect">
            <a:avLst/>
          </a:prstGeom>
        </p:spPr>
      </p:pic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2C39BA29-8131-C44A-806D-EB8E9D3E5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539247"/>
              </p:ext>
            </p:extLst>
          </p:nvPr>
        </p:nvGraphicFramePr>
        <p:xfrm>
          <a:off x="588964" y="2370209"/>
          <a:ext cx="9445333" cy="383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" name="Picture 29" descr="A close-up of several test tubes&#10;&#10;Description automatically generated">
            <a:extLst>
              <a:ext uri="{FF2B5EF4-FFF2-40B4-BE49-F238E27FC236}">
                <a16:creationId xmlns:a16="http://schemas.microsoft.com/office/drawing/2014/main" id="{8BCB5FEB-F964-D7DA-B5F5-A6A6BB801D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80" y="3429000"/>
            <a:ext cx="747978" cy="7479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D2130F1-B673-4012-DAA5-F8678D828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64" y="4453984"/>
            <a:ext cx="625894" cy="625894"/>
          </a:xfrm>
          <a:prstGeom prst="rect">
            <a:avLst/>
          </a:prstGeom>
        </p:spPr>
      </p:pic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ACF2E6D8-793C-A74A-B75F-3A3A50F742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80" y="5474875"/>
            <a:ext cx="757662" cy="625895"/>
          </a:xfrm>
          <a:prstGeom prst="rect">
            <a:avLst/>
          </a:prstGeom>
        </p:spPr>
      </p:pic>
      <p:pic>
        <p:nvPicPr>
          <p:cNvPr id="35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D49EF00A-842D-E918-7F21-70F704BDED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ADE0090-E205-A74C-B720-7EB8C792ECE0}"/>
              </a:ext>
            </a:extLst>
          </p:cNvPr>
          <p:cNvSpPr txBox="1"/>
          <p:nvPr/>
        </p:nvSpPr>
        <p:spPr>
          <a:xfrm>
            <a:off x="11793536" y="676630"/>
            <a:ext cx="378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82955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EB0E-846D-6444-448D-53836FE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Spatially-Explicit Machine Learning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E5836-16B4-D02B-866C-62165A3963E0}"/>
              </a:ext>
            </a:extLst>
          </p:cNvPr>
          <p:cNvSpPr txBox="1"/>
          <p:nvPr/>
        </p:nvSpPr>
        <p:spPr>
          <a:xfrm>
            <a:off x="10338438" y="3528291"/>
            <a:ext cx="1606833" cy="461665"/>
          </a:xfrm>
          <a:prstGeom prst="rect">
            <a:avLst/>
          </a:prstGeom>
          <a:solidFill>
            <a:srgbClr val="61A424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Postdoctoral Fellow:</a:t>
            </a:r>
            <a:br>
              <a:rPr lang="en-US" sz="1200" dirty="0"/>
            </a:br>
            <a:r>
              <a:rPr lang="en-US" sz="1200" dirty="0"/>
              <a:t>Ranadeep Daw, PhD</a:t>
            </a:r>
          </a:p>
        </p:txBody>
      </p:sp>
      <p:pic>
        <p:nvPicPr>
          <p:cNvPr id="5" name="Picture 4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131845DE-5F19-1768-ABFE-C0493E86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38" y="1110914"/>
            <a:ext cx="1611584" cy="2417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99D9B-9DEC-AB8A-42EF-E4EE8F39B40D}"/>
              </a:ext>
            </a:extLst>
          </p:cNvPr>
          <p:cNvSpPr txBox="1"/>
          <p:nvPr/>
        </p:nvSpPr>
        <p:spPr>
          <a:xfrm>
            <a:off x="0" y="6538823"/>
            <a:ext cx="26997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https://</a:t>
            </a:r>
            <a:r>
              <a:rPr lang="en-US" sz="1050" dirty="0" err="1"/>
              <a:t>www.geeksforgeeks.org</a:t>
            </a:r>
            <a:r>
              <a:rPr lang="en-US" sz="1050" dirty="0"/>
              <a:t>/</a:t>
            </a:r>
            <a:r>
              <a:rPr lang="en-US" sz="1050" dirty="0" err="1"/>
              <a:t>xgboost</a:t>
            </a:r>
            <a:r>
              <a:rPr lang="en-US" sz="1050" dirty="0"/>
              <a:t>/#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AA8F96-5D8F-A870-1075-B34BF8CF0C25}"/>
              </a:ext>
            </a:extLst>
          </p:cNvPr>
          <p:cNvGrpSpPr/>
          <p:nvPr/>
        </p:nvGrpSpPr>
        <p:grpSpPr>
          <a:xfrm>
            <a:off x="241978" y="3385847"/>
            <a:ext cx="3232028" cy="1686707"/>
            <a:chOff x="465828" y="1636387"/>
            <a:chExt cx="3830128" cy="2148702"/>
          </a:xfrm>
        </p:grpSpPr>
        <p:pic>
          <p:nvPicPr>
            <p:cNvPr id="12" name="Picture 11" descr="A diagram of a data analysis&#10;&#10;Description automatically generated">
              <a:extLst>
                <a:ext uri="{FF2B5EF4-FFF2-40B4-BE49-F238E27FC236}">
                  <a16:creationId xmlns:a16="http://schemas.microsoft.com/office/drawing/2014/main" id="{3DCBDD9D-19C3-DA98-2052-559826959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28" y="1636387"/>
              <a:ext cx="3830128" cy="214870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F79D0-2EBA-E6FA-EFBA-F800B26C1746}"/>
                </a:ext>
              </a:extLst>
            </p:cNvPr>
            <p:cNvSpPr txBox="1"/>
            <p:nvPr/>
          </p:nvSpPr>
          <p:spPr>
            <a:xfrm>
              <a:off x="3995318" y="346697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A6D449-2EF2-968B-EF54-B30EB6D54252}"/>
              </a:ext>
            </a:extLst>
          </p:cNvPr>
          <p:cNvGrpSpPr/>
          <p:nvPr/>
        </p:nvGrpSpPr>
        <p:grpSpPr>
          <a:xfrm>
            <a:off x="3982790" y="3667361"/>
            <a:ext cx="3176669" cy="1065111"/>
            <a:chOff x="3982790" y="3667361"/>
            <a:chExt cx="3176669" cy="1065111"/>
          </a:xfrm>
        </p:grpSpPr>
        <p:pic>
          <p:nvPicPr>
            <p:cNvPr id="17" name="Picture 16" descr="A globe with a hexagon pattern&#10;&#10;Description automatically generated">
              <a:extLst>
                <a:ext uri="{FF2B5EF4-FFF2-40B4-BE49-F238E27FC236}">
                  <a16:creationId xmlns:a16="http://schemas.microsoft.com/office/drawing/2014/main" id="{862B1C2D-2064-C29A-3C1E-25CEDAC5A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790" y="3667361"/>
              <a:ext cx="3130884" cy="10651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A4AFB0-9E6D-FD67-B9BC-D1487A4F0544}"/>
                </a:ext>
              </a:extLst>
            </p:cNvPr>
            <p:cNvSpPr txBox="1"/>
            <p:nvPr/>
          </p:nvSpPr>
          <p:spPr>
            <a:xfrm>
              <a:off x="6889833" y="445547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D35513-8DD6-63A6-CAED-5BE21F46C5DB}"/>
              </a:ext>
            </a:extLst>
          </p:cNvPr>
          <p:cNvSpPr txBox="1"/>
          <p:nvPr/>
        </p:nvSpPr>
        <p:spPr>
          <a:xfrm>
            <a:off x="2645435" y="6546517"/>
            <a:ext cx="20818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aseline="30000" dirty="0"/>
              <a:t>2</a:t>
            </a:r>
            <a:r>
              <a:rPr lang="en-US" sz="1050" dirty="0"/>
              <a:t>https://</a:t>
            </a:r>
            <a:r>
              <a:rPr lang="en-US" sz="1050" dirty="0" err="1"/>
              <a:t>www.uber.com</a:t>
            </a:r>
            <a:r>
              <a:rPr lang="en-US" sz="1050" dirty="0"/>
              <a:t>/blog/h3/</a:t>
            </a:r>
          </a:p>
        </p:txBody>
      </p:sp>
      <p:pic>
        <p:nvPicPr>
          <p:cNvPr id="23" name="Picture 22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C3775F3B-58EA-B582-3E2E-3FEF4B03C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58" y="3508509"/>
            <a:ext cx="2354783" cy="1449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5EB9325-F9F0-0F00-C930-465CBC10C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24" y="5088412"/>
            <a:ext cx="2896319" cy="494639"/>
          </a:xfrm>
          <a:prstGeom prst="rect">
            <a:avLst/>
          </a:prstGeom>
        </p:spPr>
      </p:pic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F733F6B2-04E1-D020-AE6E-7F5365038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1096025"/>
              </p:ext>
            </p:extLst>
          </p:nvPr>
        </p:nvGraphicFramePr>
        <p:xfrm>
          <a:off x="1226868" y="-8293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8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5DA00A58-663D-E6F0-67DE-C3948608B6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A9957C-C4BB-8A0F-CC01-33D4A91C91F6}"/>
              </a:ext>
            </a:extLst>
          </p:cNvPr>
          <p:cNvSpPr txBox="1"/>
          <p:nvPr/>
        </p:nvSpPr>
        <p:spPr>
          <a:xfrm>
            <a:off x="11793538" y="685748"/>
            <a:ext cx="397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756537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EB0E-846D-6444-448D-53836FE1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Exposures Modeling</a:t>
            </a:r>
          </a:p>
        </p:txBody>
      </p:sp>
      <p:pic>
        <p:nvPicPr>
          <p:cNvPr id="7" name="Content Placeholder 6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C168834A-77C3-4ED7-3946-A51FCAC4A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489" y="1355725"/>
            <a:ext cx="1527048" cy="229057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BE832-6C37-4F07-0176-0C5692EA9301}"/>
              </a:ext>
            </a:extLst>
          </p:cNvPr>
          <p:cNvSpPr txBox="1"/>
          <p:nvPr/>
        </p:nvSpPr>
        <p:spPr>
          <a:xfrm>
            <a:off x="10155466" y="3646297"/>
            <a:ext cx="1749093" cy="461665"/>
          </a:xfrm>
          <a:prstGeom prst="rect">
            <a:avLst/>
          </a:prstGeom>
          <a:solidFill>
            <a:srgbClr val="61A424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Postdoctoral Fellow:</a:t>
            </a:r>
            <a:br>
              <a:rPr lang="en-US" sz="1200" dirty="0"/>
            </a:br>
            <a:r>
              <a:rPr lang="en-US" sz="1200" dirty="0"/>
              <a:t>Eva Marques, PhD</a:t>
            </a:r>
          </a:p>
        </p:txBody>
      </p:sp>
      <p:graphicFrame>
        <p:nvGraphicFramePr>
          <p:cNvPr id="5" name="Content Placeholder 25">
            <a:extLst>
              <a:ext uri="{FF2B5EF4-FFF2-40B4-BE49-F238E27FC236}">
                <a16:creationId xmlns:a16="http://schemas.microsoft.com/office/drawing/2014/main" id="{9D8CCC6F-D6A4-E23B-7881-442B26660F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4963608"/>
              </p:ext>
            </p:extLst>
          </p:nvPr>
        </p:nvGraphicFramePr>
        <p:xfrm>
          <a:off x="654621" y="2113414"/>
          <a:ext cx="9445333" cy="383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2B2D4914-D2E8-ACB6-AC01-17DAA63A7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14B3F-43DC-C1B1-8FF0-694FEDCC99E8}"/>
              </a:ext>
            </a:extLst>
          </p:cNvPr>
          <p:cNvSpPr txBox="1"/>
          <p:nvPr/>
        </p:nvSpPr>
        <p:spPr>
          <a:xfrm>
            <a:off x="11793537" y="685748"/>
            <a:ext cx="369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664827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27BD8-8C67-6146-B96E-2509C74EA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200" y="930508"/>
            <a:ext cx="10871200" cy="381000"/>
          </a:xfrm>
        </p:spPr>
        <p:txBody>
          <a:bodyPr/>
          <a:lstStyle/>
          <a:p>
            <a:r>
              <a:rPr lang="en-US" dirty="0"/>
              <a:t>Scalable, Interpretable Geospatial Models with censoring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57FA4D-A251-77C5-2743-0CA9BF4A787E}"/>
                  </a:ext>
                </a:extLst>
              </p:cNvPr>
              <p:cNvSpPr txBox="1"/>
              <p:nvPr/>
            </p:nvSpPr>
            <p:spPr>
              <a:xfrm>
                <a:off x="9025038" y="1565758"/>
                <a:ext cx="481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57FA4D-A251-77C5-2743-0CA9BF4A7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038" y="1565758"/>
                <a:ext cx="481734" cy="276999"/>
              </a:xfrm>
              <a:prstGeom prst="rect">
                <a:avLst/>
              </a:prstGeom>
              <a:blipFill>
                <a:blip r:embed="rId2"/>
                <a:stretch>
                  <a:fillRect l="-5128" r="-15385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6E7D80-F882-106F-07AB-22A955B626CE}"/>
                  </a:ext>
                </a:extLst>
              </p:cNvPr>
              <p:cNvSpPr txBox="1"/>
              <p:nvPr/>
            </p:nvSpPr>
            <p:spPr>
              <a:xfrm>
                <a:off x="1435597" y="1520287"/>
                <a:ext cx="579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6E7D80-F882-106F-07AB-22A955B62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597" y="1520287"/>
                <a:ext cx="5795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FF05BB-850A-BBF5-8866-D335534D15C7}"/>
                  </a:ext>
                </a:extLst>
              </p:cNvPr>
              <p:cNvSpPr txBox="1"/>
              <p:nvPr/>
            </p:nvSpPr>
            <p:spPr>
              <a:xfrm>
                <a:off x="3400696" y="1495541"/>
                <a:ext cx="431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FF05BB-850A-BBF5-8866-D335534D1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696" y="1495541"/>
                <a:ext cx="4313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7F71C5-37BE-67D4-2B31-C4055EF26295}"/>
                  </a:ext>
                </a:extLst>
              </p:cNvPr>
              <p:cNvSpPr txBox="1"/>
              <p:nvPr/>
            </p:nvSpPr>
            <p:spPr>
              <a:xfrm>
                <a:off x="4427939" y="1552764"/>
                <a:ext cx="7982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7F71C5-37BE-67D4-2B31-C4055EF26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39" y="1552764"/>
                <a:ext cx="7982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1E4B7D-3CF1-55B9-6BF2-F229F57591A3}"/>
                  </a:ext>
                </a:extLst>
              </p:cNvPr>
              <p:cNvSpPr txBox="1"/>
              <p:nvPr/>
            </p:nvSpPr>
            <p:spPr>
              <a:xfrm>
                <a:off x="5074042" y="1552764"/>
                <a:ext cx="406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1E4B7D-3CF1-55B9-6BF2-F229F5759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42" y="1552764"/>
                <a:ext cx="40655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DECED1-2BFE-1CED-7711-0D563E1991DF}"/>
                  </a:ext>
                </a:extLst>
              </p:cNvPr>
              <p:cNvSpPr txBox="1"/>
              <p:nvPr/>
            </p:nvSpPr>
            <p:spPr>
              <a:xfrm>
                <a:off x="7123242" y="1570400"/>
                <a:ext cx="415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DECED1-2BFE-1CED-7711-0D563E199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242" y="1570400"/>
                <a:ext cx="4154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741414-7F16-34B6-FA05-B8D46003247D}"/>
                  </a:ext>
                </a:extLst>
              </p:cNvPr>
              <p:cNvSpPr txBox="1"/>
              <p:nvPr/>
            </p:nvSpPr>
            <p:spPr>
              <a:xfrm>
                <a:off x="6786966" y="3058346"/>
                <a:ext cx="406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741414-7F16-34B6-FA05-B8D46003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966" y="3058346"/>
                <a:ext cx="406558" cy="369332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0935F8D8-AAC4-52BA-50A4-79B671E93FC1}"/>
              </a:ext>
            </a:extLst>
          </p:cNvPr>
          <p:cNvGrpSpPr/>
          <p:nvPr/>
        </p:nvGrpSpPr>
        <p:grpSpPr>
          <a:xfrm>
            <a:off x="4107863" y="2314912"/>
            <a:ext cx="2718759" cy="2380201"/>
            <a:chOff x="2901339" y="2326968"/>
            <a:chExt cx="2370370" cy="199854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4FE459-7F6B-CF70-13FA-42E2E6E0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1339" y="2327687"/>
              <a:ext cx="1759279" cy="11920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C9A023-BABA-0145-5BA0-3F75000DF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286" y="2923730"/>
              <a:ext cx="1759280" cy="1192086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A6271C-8040-5296-896A-DF5956A2E4A0}"/>
                </a:ext>
              </a:extLst>
            </p:cNvPr>
            <p:cNvCxnSpPr/>
            <p:nvPr/>
          </p:nvCxnSpPr>
          <p:spPr>
            <a:xfrm>
              <a:off x="4702013" y="2337324"/>
              <a:ext cx="438157" cy="4677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03EFEE-485B-E1F1-B9C0-84A8B7F12B04}"/>
                </a:ext>
              </a:extLst>
            </p:cNvPr>
            <p:cNvCxnSpPr/>
            <p:nvPr/>
          </p:nvCxnSpPr>
          <p:spPr>
            <a:xfrm>
              <a:off x="2901339" y="3583920"/>
              <a:ext cx="438157" cy="4677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B9B36D-7034-6D6B-AE31-C0D2B65E7EEA}"/>
                </a:ext>
              </a:extLst>
            </p:cNvPr>
            <p:cNvSpPr/>
            <p:nvPr/>
          </p:nvSpPr>
          <p:spPr>
            <a:xfrm>
              <a:off x="3491087" y="2327687"/>
              <a:ext cx="614086" cy="112347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4EE91E-E4B1-05A1-A629-ED395A197708}"/>
                </a:ext>
              </a:extLst>
            </p:cNvPr>
            <p:cNvSpPr/>
            <p:nvPr/>
          </p:nvSpPr>
          <p:spPr>
            <a:xfrm>
              <a:off x="3994883" y="2923730"/>
              <a:ext cx="614086" cy="112347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7BC1CB1-1529-B513-7DDF-FB88922AA6CB}"/>
                </a:ext>
              </a:extLst>
            </p:cNvPr>
            <p:cNvGrpSpPr/>
            <p:nvPr/>
          </p:nvGrpSpPr>
          <p:grpSpPr>
            <a:xfrm>
              <a:off x="5085606" y="2326968"/>
              <a:ext cx="186103" cy="1998542"/>
              <a:chOff x="4886829" y="2326968"/>
              <a:chExt cx="186103" cy="1998542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D2983D-4505-901D-BB90-8162D519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2932" y="2327687"/>
                <a:ext cx="0" cy="19978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A4EB877-1479-9960-414C-CC40E1AF7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6829" y="4325510"/>
                <a:ext cx="18610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4E0EEC1-17FC-B794-8E15-D88E82F4E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6829" y="2326968"/>
                <a:ext cx="18610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E39E021-2092-4BE0-C1BB-A25EC8F7BECF}"/>
              </a:ext>
            </a:extLst>
          </p:cNvPr>
          <p:cNvGrpSpPr/>
          <p:nvPr/>
        </p:nvGrpSpPr>
        <p:grpSpPr>
          <a:xfrm rot="10800000">
            <a:off x="3686432" y="2345664"/>
            <a:ext cx="521329" cy="2379339"/>
            <a:chOff x="4886829" y="2326968"/>
            <a:chExt cx="186103" cy="199854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47BCF6-78FF-FD58-0F4E-D51FE1E3CE19}"/>
                </a:ext>
              </a:extLst>
            </p:cNvPr>
            <p:cNvCxnSpPr>
              <a:cxnSpLocks/>
            </p:cNvCxnSpPr>
            <p:nvPr/>
          </p:nvCxnSpPr>
          <p:spPr>
            <a:xfrm>
              <a:off x="5072932" y="2327687"/>
              <a:ext cx="0" cy="19978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8F73C6D-F5B4-D1E2-491F-497EE0BC4F7D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29" y="4325510"/>
              <a:ext cx="1861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CC87E5-751C-5CD5-A155-0685DD618CCD}"/>
                </a:ext>
              </a:extLst>
            </p:cNvPr>
            <p:cNvCxnSpPr>
              <a:cxnSpLocks/>
            </p:cNvCxnSpPr>
            <p:nvPr/>
          </p:nvCxnSpPr>
          <p:spPr>
            <a:xfrm>
              <a:off x="4886829" y="2326968"/>
              <a:ext cx="1861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303967BC-4FE1-C3DD-AC5D-CB7143B72D3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85" t="6882" r="23856" b="5186"/>
          <a:stretch/>
        </p:blipFill>
        <p:spPr>
          <a:xfrm>
            <a:off x="705688" y="2248567"/>
            <a:ext cx="2164093" cy="212052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C91D938-075E-92C6-EA4E-B0F2D1C36103}"/>
              </a:ext>
            </a:extLst>
          </p:cNvPr>
          <p:cNvGrpSpPr/>
          <p:nvPr/>
        </p:nvGrpSpPr>
        <p:grpSpPr>
          <a:xfrm>
            <a:off x="7940647" y="2449570"/>
            <a:ext cx="2650516" cy="1919405"/>
            <a:chOff x="6337733" y="2923730"/>
            <a:chExt cx="1937808" cy="128929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B2D6D83-E6DA-9406-1099-835C0043D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733" y="2923730"/>
              <a:ext cx="1937808" cy="1289291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F07E4C2-7428-37CA-8B92-73B066CBB6A1}"/>
                </a:ext>
              </a:extLst>
            </p:cNvPr>
            <p:cNvSpPr/>
            <p:nvPr/>
          </p:nvSpPr>
          <p:spPr>
            <a:xfrm>
              <a:off x="6524074" y="2923731"/>
              <a:ext cx="1462930" cy="10256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E6CC56-80B7-0289-62D3-A47C6B33B4F8}"/>
                  </a:ext>
                </a:extLst>
              </p:cNvPr>
              <p:cNvSpPr txBox="1"/>
              <p:nvPr/>
            </p:nvSpPr>
            <p:spPr>
              <a:xfrm>
                <a:off x="3385955" y="3190434"/>
                <a:ext cx="431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E6CC56-80B7-0289-62D3-A47C6B33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955" y="3190434"/>
                <a:ext cx="4313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561CF1A-DD75-5431-150E-ACDBCBA81C2E}"/>
                  </a:ext>
                </a:extLst>
              </p:cNvPr>
              <p:cNvSpPr txBox="1"/>
              <p:nvPr/>
            </p:nvSpPr>
            <p:spPr>
              <a:xfrm>
                <a:off x="7123242" y="3058346"/>
                <a:ext cx="415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561CF1A-DD75-5431-150E-ACDBCBA81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242" y="3058346"/>
                <a:ext cx="41545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86316761-4585-01C4-ED9C-469F11AB904A}"/>
              </a:ext>
            </a:extLst>
          </p:cNvPr>
          <p:cNvSpPr txBox="1"/>
          <p:nvPr/>
        </p:nvSpPr>
        <p:spPr>
          <a:xfrm>
            <a:off x="4029310" y="5126869"/>
            <a:ext cx="2902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GIS Covariates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Spatial, temporal, spatiotemporal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Easily 100 to 1000’s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20E22F-3B26-E9A3-6C19-869B699AEF11}"/>
              </a:ext>
            </a:extLst>
          </p:cNvPr>
          <p:cNvSpPr txBox="1"/>
          <p:nvPr/>
        </p:nvSpPr>
        <p:spPr>
          <a:xfrm>
            <a:off x="8055482" y="5120634"/>
            <a:ext cx="290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Spatiotemporal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637E4B-7818-1E8E-D9A9-A1F1DC4CBB59}"/>
                  </a:ext>
                </a:extLst>
              </p:cNvPr>
              <p:cNvSpPr txBox="1"/>
              <p:nvPr/>
            </p:nvSpPr>
            <p:spPr>
              <a:xfrm>
                <a:off x="7940647" y="5524541"/>
                <a:ext cx="337753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637E4B-7818-1E8E-D9A9-A1F1DC4CB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47" y="5524541"/>
                <a:ext cx="3377537" cy="4049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1FF88-97D5-4F15-FC30-1DCDC8DCAAA8}"/>
                  </a:ext>
                </a:extLst>
              </p:cNvPr>
              <p:cNvSpPr txBox="1"/>
              <p:nvPr/>
            </p:nvSpPr>
            <p:spPr>
              <a:xfrm>
                <a:off x="335779" y="5126869"/>
                <a:ext cx="31891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is assumed Gaussian</a:t>
                </a:r>
                <a:r>
                  <a:rPr lang="en-US" dirty="0">
                    <a:sym typeface="Wingdings" pitchFamily="2" charset="2"/>
                  </a:rPr>
                  <a:t> The joint distributions are multivariate normal with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𝛽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and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A1FF88-97D5-4F15-FC30-1DCDC8DCA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79" y="5126869"/>
                <a:ext cx="3189152" cy="1200329"/>
              </a:xfrm>
              <a:prstGeom prst="rect">
                <a:avLst/>
              </a:prstGeom>
              <a:blipFill>
                <a:blip r:embed="rId16"/>
                <a:stretch>
                  <a:fillRect l="-1587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447010A5-F82B-5826-981C-FE56D47176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34309-D8A8-CA74-6D2C-3980400B9C3E}"/>
              </a:ext>
            </a:extLst>
          </p:cNvPr>
          <p:cNvSpPr txBox="1"/>
          <p:nvPr/>
        </p:nvSpPr>
        <p:spPr>
          <a:xfrm>
            <a:off x="11773797" y="707815"/>
            <a:ext cx="369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26</a:t>
            </a:r>
          </a:p>
        </p:txBody>
      </p:sp>
      <p:pic>
        <p:nvPicPr>
          <p:cNvPr id="2" name="Picture 1" descr="A blue hexagon with a graph and white text&#10;&#10;Description automatically generated">
            <a:extLst>
              <a:ext uri="{FF2B5EF4-FFF2-40B4-BE49-F238E27FC236}">
                <a16:creationId xmlns:a16="http://schemas.microsoft.com/office/drawing/2014/main" id="{2425CC25-10CF-DB6E-B0B3-B4E81E18DB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25" y="1039120"/>
            <a:ext cx="1574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401004-55B5-C746-A24B-2F373A7EB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7400" y="3429000"/>
                <a:ext cx="7772400" cy="4419600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Simultaneous estimation of covariates and spatiotemporal error parameters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Computational Scaling via the General </a:t>
                </a:r>
                <a:r>
                  <a:rPr lang="en-US" sz="2000" dirty="0" err="1"/>
                  <a:t>Vecchia</a:t>
                </a:r>
                <a:r>
                  <a:rPr lang="en-US" sz="2000" dirty="0"/>
                  <a:t> Approximation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2000" dirty="0"/>
                  <a:t>Model selection via a penalty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Mat</m:t>
                    </m:r>
                    <m:acc>
                      <m:accPr>
                        <m:chr m:val="́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rn</m:t>
                    </m:r>
                  </m:oMath>
                </a14:m>
                <a:r>
                  <a:rPr lang="en-US" sz="2000" dirty="0"/>
                  <a:t> Cross-Covariances</a:t>
                </a:r>
              </a:p>
              <a:p>
                <a:r>
                  <a:rPr lang="en-US" sz="2000" dirty="0"/>
                  <a:t>Censoring Imputation via Truncated Normal Distribution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401004-55B5-C746-A24B-2F373A7EB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7400" y="3429000"/>
                <a:ext cx="7772400" cy="4419600"/>
              </a:xfrm>
              <a:blipFill>
                <a:blip r:embed="rId2"/>
                <a:stretch>
                  <a:fillRect l="-816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27BD8-8C67-6146-B96E-2509C74EA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951" y="1039120"/>
            <a:ext cx="10871200" cy="381000"/>
          </a:xfrm>
        </p:spPr>
        <p:txBody>
          <a:bodyPr/>
          <a:lstStyle/>
          <a:p>
            <a:r>
              <a:rPr lang="en-US" dirty="0"/>
              <a:t>Penalized Spatiotemporal Regression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A6192-CCC0-124C-AB93-C07985EA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1" y="2370652"/>
            <a:ext cx="7826375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1FFF6-451E-8346-A780-498A543C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188" y="1646774"/>
            <a:ext cx="2587625" cy="38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832116-56FC-D74A-8085-4E67818BE385}"/>
              </a:ext>
            </a:extLst>
          </p:cNvPr>
          <p:cNvSpPr txBox="1"/>
          <p:nvPr/>
        </p:nvSpPr>
        <p:spPr>
          <a:xfrm>
            <a:off x="5132387" y="2040136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Multivariate Gaussian Density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6546B-51C5-9042-9748-67BF9CE05894}"/>
              </a:ext>
            </a:extLst>
          </p:cNvPr>
          <p:cNvSpPr txBox="1"/>
          <p:nvPr/>
        </p:nvSpPr>
        <p:spPr>
          <a:xfrm>
            <a:off x="2332653" y="2775974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Likelihood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07CF1-8D32-544C-94B8-BCC9FE7288B8}"/>
              </a:ext>
            </a:extLst>
          </p:cNvPr>
          <p:cNvSpPr txBox="1"/>
          <p:nvPr/>
        </p:nvSpPr>
        <p:spPr>
          <a:xfrm>
            <a:off x="3810000" y="2775974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C39A7-1D87-964D-A438-2EE4AA0ABE50}"/>
              </a:ext>
            </a:extLst>
          </p:cNvPr>
          <p:cNvSpPr txBox="1"/>
          <p:nvPr/>
        </p:nvSpPr>
        <p:spPr>
          <a:xfrm>
            <a:off x="5105400" y="2775974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Penalty</a:t>
            </a:r>
          </a:p>
        </p:txBody>
      </p:sp>
      <p:pic>
        <p:nvPicPr>
          <p:cNvPr id="5" name="Picture 4" descr="A blue hexagon with a graph and white text&#10;&#10;Description automatically generated">
            <a:extLst>
              <a:ext uri="{FF2B5EF4-FFF2-40B4-BE49-F238E27FC236}">
                <a16:creationId xmlns:a16="http://schemas.microsoft.com/office/drawing/2014/main" id="{9A063DBB-379F-CE0E-97C9-10E7734E2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25" y="1039120"/>
            <a:ext cx="1574800" cy="1828800"/>
          </a:xfrm>
          <a:prstGeom prst="rect">
            <a:avLst/>
          </a:prstGeom>
        </p:spPr>
      </p:pic>
      <p:pic>
        <p:nvPicPr>
          <p:cNvPr id="12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14C3AACD-3E83-B4C5-E5B3-6FC5720C9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0281DB-D6B8-4691-2B64-1010A44F989A}"/>
              </a:ext>
            </a:extLst>
          </p:cNvPr>
          <p:cNvSpPr txBox="1"/>
          <p:nvPr/>
        </p:nvSpPr>
        <p:spPr>
          <a:xfrm>
            <a:off x="11773797" y="685748"/>
            <a:ext cx="369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0479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98E9DF-58D0-4D3A-8C0B-DB2A6D65E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Developments</a:t>
            </a:r>
          </a:p>
        </p:txBody>
      </p:sp>
      <p:pic>
        <p:nvPicPr>
          <p:cNvPr id="8" name="Content Placeholder 7" descr="Browser window with solid fill">
            <a:extLst>
              <a:ext uri="{FF2B5EF4-FFF2-40B4-BE49-F238E27FC236}">
                <a16:creationId xmlns:a16="http://schemas.microsoft.com/office/drawing/2014/main" id="{020EF6D1-0B9E-689C-67B5-12A33F4FD0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3909" y="3729000"/>
            <a:ext cx="914400" cy="914400"/>
          </a:xfrm>
        </p:spPr>
      </p:pic>
      <p:pic>
        <p:nvPicPr>
          <p:cNvPr id="10" name="Graphic 9" descr="Circles with arrows with solid fill">
            <a:extLst>
              <a:ext uri="{FF2B5EF4-FFF2-40B4-BE49-F238E27FC236}">
                <a16:creationId xmlns:a16="http://schemas.microsoft.com/office/drawing/2014/main" id="{97028C71-AB00-AC28-8B88-D60680D71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4182" y="3729000"/>
            <a:ext cx="914400" cy="914400"/>
          </a:xfrm>
          <a:prstGeom prst="rect">
            <a:avLst/>
          </a:prstGeom>
        </p:spPr>
      </p:pic>
      <p:pic>
        <p:nvPicPr>
          <p:cNvPr id="12" name="Graphic 11" descr="Clipboard Partially Checked with solid fill">
            <a:extLst>
              <a:ext uri="{FF2B5EF4-FFF2-40B4-BE49-F238E27FC236}">
                <a16:creationId xmlns:a16="http://schemas.microsoft.com/office/drawing/2014/main" id="{2A7ACC5D-0E3D-EB52-E9DF-77739A7B6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3719673"/>
            <a:ext cx="914400" cy="914400"/>
          </a:xfrm>
          <a:prstGeom prst="rect">
            <a:avLst/>
          </a:prstGeom>
        </p:spPr>
      </p:pic>
      <p:pic>
        <p:nvPicPr>
          <p:cNvPr id="2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7BC078C5-C404-BAB9-E168-A07841B5CD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24B82-B2F4-5E80-9731-6823CD0342AD}"/>
              </a:ext>
            </a:extLst>
          </p:cNvPr>
          <p:cNvSpPr txBox="1"/>
          <p:nvPr/>
        </p:nvSpPr>
        <p:spPr>
          <a:xfrm>
            <a:off x="11849100" y="685748"/>
            <a:ext cx="369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31979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19A9B-AA38-491D-F815-30DD691B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GeoTox R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5899E-4734-FF63-F78C-440011BA8C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 package expected by Society of Toxicology meeting (March 2024)</a:t>
            </a:r>
          </a:p>
          <a:p>
            <a:r>
              <a:rPr lang="en-US" dirty="0"/>
              <a:t>Increase accessibility and extensibility of GeoTox </a:t>
            </a:r>
          </a:p>
          <a:p>
            <a:r>
              <a:rPr lang="en-US" dirty="0"/>
              <a:t>Improve computational speed</a:t>
            </a:r>
          </a:p>
          <a:p>
            <a:r>
              <a:rPr lang="en-US" dirty="0"/>
              <a:t>Incorporate time resolution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CE931A-699D-EE5C-BAF7-8BC7ACE5E0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39" y="4211298"/>
            <a:ext cx="5537200" cy="1851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erson in a plaid shirt&#10;&#10;Description automatically generated">
            <a:extLst>
              <a:ext uri="{FF2B5EF4-FFF2-40B4-BE49-F238E27FC236}">
                <a16:creationId xmlns:a16="http://schemas.microsoft.com/office/drawing/2014/main" id="{BD328E1E-4E9F-D18A-18AD-3B18AEA36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r="14852"/>
          <a:stretch/>
        </p:blipFill>
        <p:spPr>
          <a:xfrm>
            <a:off x="9863137" y="1093354"/>
            <a:ext cx="193040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EEAE0D-4EAB-3FE3-6AD1-72531685A751}"/>
              </a:ext>
            </a:extLst>
          </p:cNvPr>
          <p:cNvSpPr txBox="1"/>
          <p:nvPr/>
        </p:nvSpPr>
        <p:spPr>
          <a:xfrm>
            <a:off x="9863136" y="3150754"/>
            <a:ext cx="1930400" cy="461665"/>
          </a:xfrm>
          <a:prstGeom prst="rect">
            <a:avLst/>
          </a:prstGeom>
          <a:solidFill>
            <a:srgbClr val="61A424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DTT Staff Scientist:</a:t>
            </a:r>
            <a:br>
              <a:rPr lang="en-US" sz="1200" dirty="0"/>
            </a:br>
            <a:r>
              <a:rPr lang="en-US" sz="1200" dirty="0"/>
              <a:t>Skylar Marvel, PhD</a:t>
            </a:r>
          </a:p>
        </p:txBody>
      </p:sp>
      <p:pic>
        <p:nvPicPr>
          <p:cNvPr id="4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5716E1E6-3AE9-CB4F-B0A4-FC936AAA8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AC036-E8EA-5477-345B-780279E02514}"/>
              </a:ext>
            </a:extLst>
          </p:cNvPr>
          <p:cNvSpPr txBox="1"/>
          <p:nvPr/>
        </p:nvSpPr>
        <p:spPr>
          <a:xfrm>
            <a:off x="11793536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93523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53EC-E412-6F41-2335-DCDB5884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3" y="990600"/>
            <a:ext cx="11395075" cy="73025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Spatiotemporal Exposures and Toxicology Group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C33E601F-1CCC-0D6E-7A12-0AC8F7C329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90" y="1830237"/>
            <a:ext cx="4267200" cy="4267200"/>
          </a:xfr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6C2E551-FB51-DF6C-C60A-95FFF9CC98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24145455"/>
              </p:ext>
            </p:extLst>
          </p:nvPr>
        </p:nvGraphicFramePr>
        <p:xfrm>
          <a:off x="804442" y="1650072"/>
          <a:ext cx="5537200" cy="4881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 descr="Chemicals outline">
            <a:extLst>
              <a:ext uri="{FF2B5EF4-FFF2-40B4-BE49-F238E27FC236}">
                <a16:creationId xmlns:a16="http://schemas.microsoft.com/office/drawing/2014/main" id="{565BA8F4-3A31-153B-0D5B-A8E546A002AE}"/>
              </a:ext>
            </a:extLst>
          </p:cNvPr>
          <p:cNvSpPr/>
          <p:nvPr/>
        </p:nvSpPr>
        <p:spPr>
          <a:xfrm>
            <a:off x="968531" y="3580380"/>
            <a:ext cx="766915" cy="766915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2DE24D18-9708-5D8C-1AE7-2F9611E2D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DAA69-83B5-0C1A-E927-FF5874648195}"/>
              </a:ext>
            </a:extLst>
          </p:cNvPr>
          <p:cNvSpPr txBox="1"/>
          <p:nvPr/>
        </p:nvSpPr>
        <p:spPr>
          <a:xfrm>
            <a:off x="11914909" y="685748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65051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0544-B892-9AB5-8D5B-63A1BC8C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Mixtures Predictions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35024C1-38DE-B90C-ABDA-554E8758341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219350"/>
              </p:ext>
            </p:extLst>
          </p:nvPr>
        </p:nvGraphicFramePr>
        <p:xfrm>
          <a:off x="1942486" y="2233305"/>
          <a:ext cx="8307028" cy="3634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9C8E3030-9F99-08F4-B426-872B70C21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1A108-FE2E-40FB-83AC-65CF2016EC67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575307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49AC4-D0E4-C9C9-CB56-833FC62B1A15}"/>
              </a:ext>
            </a:extLst>
          </p:cNvPr>
          <p:cNvSpPr txBox="1"/>
          <p:nvPr/>
        </p:nvSpPr>
        <p:spPr>
          <a:xfrm>
            <a:off x="151414" y="887008"/>
            <a:ext cx="11135998" cy="492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  <a:latin typeface="+mn-lt"/>
                <a:ea typeface="MS PGothic"/>
                <a:cs typeface="Calibri"/>
              </a:rPr>
              <a:t>Climate Health Outcomes Research and Data Systems </a:t>
            </a:r>
            <a:r>
              <a:rPr lang="en-US" sz="2600" b="1" dirty="0">
                <a:solidFill>
                  <a:schemeClr val="tx2"/>
                </a:solidFill>
                <a:latin typeface="+mn-lt"/>
                <a:ea typeface="MS PGothic"/>
                <a:cs typeface="Calibri"/>
                <a:sym typeface="Wingdings" pitchFamily="2" charset="2"/>
              </a:rPr>
              <a:t> </a:t>
            </a:r>
            <a:r>
              <a:rPr lang="en-US" sz="2600" b="1" dirty="0">
                <a:solidFill>
                  <a:schemeClr val="tx2"/>
                </a:solidFill>
                <a:latin typeface="+mn-lt"/>
                <a:ea typeface="MS PGothic"/>
                <a:cs typeface="Calibri"/>
              </a:rPr>
              <a:t> </a:t>
            </a:r>
            <a:endParaRPr lang="en-US" sz="2600" dirty="0">
              <a:solidFill>
                <a:schemeClr val="tx2"/>
              </a:solidFill>
              <a:latin typeface="+mn-lt"/>
              <a:ea typeface="MS PGothic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D8B84A9-DF8C-6BBD-5889-A8934F921BBB}"/>
              </a:ext>
            </a:extLst>
          </p:cNvPr>
          <p:cNvGrpSpPr/>
          <p:nvPr/>
        </p:nvGrpSpPr>
        <p:grpSpPr>
          <a:xfrm>
            <a:off x="663475" y="1644769"/>
            <a:ext cx="10594460" cy="4722951"/>
            <a:chOff x="413549" y="1107630"/>
            <a:chExt cx="11630506" cy="5810238"/>
          </a:xfrm>
        </p:grpSpPr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9178CF8E-A640-28C5-9210-EC1F5580AC79}"/>
                </a:ext>
              </a:extLst>
            </p:cNvPr>
            <p:cNvSpPr/>
            <p:nvPr/>
          </p:nvSpPr>
          <p:spPr>
            <a:xfrm flipH="1" flipV="1">
              <a:off x="422401" y="4098184"/>
              <a:ext cx="3840480" cy="304800"/>
            </a:xfrm>
            <a:custGeom>
              <a:avLst/>
              <a:gdLst>
                <a:gd name="connsiteX0" fmla="*/ 0 w 3444240"/>
                <a:gd name="connsiteY0" fmla="*/ 568960 h 568960"/>
                <a:gd name="connsiteX1" fmla="*/ 690880 w 3444240"/>
                <a:gd name="connsiteY1" fmla="*/ 0 h 568960"/>
                <a:gd name="connsiteX2" fmla="*/ 3444240 w 3444240"/>
                <a:gd name="connsiteY2" fmla="*/ 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4240" h="568960">
                  <a:moveTo>
                    <a:pt x="0" y="568960"/>
                  </a:moveTo>
                  <a:lnTo>
                    <a:pt x="690880" y="0"/>
                  </a:lnTo>
                  <a:lnTo>
                    <a:pt x="3444240" y="0"/>
                  </a:lnTo>
                </a:path>
              </a:pathLst>
            </a:custGeom>
            <a:ln>
              <a:headEnd type="none"/>
              <a:tailEnd type="oval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69A9C630-7691-C897-A25A-D3C4B3EA846B}"/>
                </a:ext>
              </a:extLst>
            </p:cNvPr>
            <p:cNvSpPr/>
            <p:nvPr/>
          </p:nvSpPr>
          <p:spPr>
            <a:xfrm flipH="1">
              <a:off x="472417" y="2101340"/>
              <a:ext cx="3840480" cy="304800"/>
            </a:xfrm>
            <a:custGeom>
              <a:avLst/>
              <a:gdLst>
                <a:gd name="connsiteX0" fmla="*/ 0 w 3444240"/>
                <a:gd name="connsiteY0" fmla="*/ 568960 h 568960"/>
                <a:gd name="connsiteX1" fmla="*/ 690880 w 3444240"/>
                <a:gd name="connsiteY1" fmla="*/ 0 h 568960"/>
                <a:gd name="connsiteX2" fmla="*/ 3444240 w 3444240"/>
                <a:gd name="connsiteY2" fmla="*/ 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4240" h="568960">
                  <a:moveTo>
                    <a:pt x="0" y="568960"/>
                  </a:moveTo>
                  <a:lnTo>
                    <a:pt x="690880" y="0"/>
                  </a:lnTo>
                  <a:lnTo>
                    <a:pt x="3444240" y="0"/>
                  </a:lnTo>
                </a:path>
              </a:pathLst>
            </a:custGeom>
            <a:ln>
              <a:solidFill>
                <a:schemeClr val="tx2"/>
              </a:solidFill>
              <a:headEnd type="none"/>
              <a:tailEnd type="oval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8A102BC1-704F-DD28-AF3F-D5E9C7E31343}"/>
                </a:ext>
              </a:extLst>
            </p:cNvPr>
            <p:cNvSpPr/>
            <p:nvPr/>
          </p:nvSpPr>
          <p:spPr>
            <a:xfrm>
              <a:off x="7622622" y="1726876"/>
              <a:ext cx="4261233" cy="365192"/>
            </a:xfrm>
            <a:custGeom>
              <a:avLst/>
              <a:gdLst>
                <a:gd name="connsiteX0" fmla="*/ 0 w 3444240"/>
                <a:gd name="connsiteY0" fmla="*/ 568960 h 568960"/>
                <a:gd name="connsiteX1" fmla="*/ 690880 w 3444240"/>
                <a:gd name="connsiteY1" fmla="*/ 0 h 568960"/>
                <a:gd name="connsiteX2" fmla="*/ 3444240 w 3444240"/>
                <a:gd name="connsiteY2" fmla="*/ 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4240" h="568960">
                  <a:moveTo>
                    <a:pt x="0" y="568960"/>
                  </a:moveTo>
                  <a:lnTo>
                    <a:pt x="690880" y="0"/>
                  </a:lnTo>
                  <a:lnTo>
                    <a:pt x="3444240" y="0"/>
                  </a:lnTo>
                </a:path>
              </a:pathLst>
            </a:custGeom>
            <a:ln>
              <a:solidFill>
                <a:srgbClr val="78A22F"/>
              </a:solidFill>
              <a:headEnd type="none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FD87BE3F-E391-B3FF-C9DB-0169841E7FDE}"/>
                </a:ext>
              </a:extLst>
            </p:cNvPr>
            <p:cNvSpPr/>
            <p:nvPr/>
          </p:nvSpPr>
          <p:spPr>
            <a:xfrm flipV="1">
              <a:off x="7613187" y="4247629"/>
              <a:ext cx="4206240" cy="304800"/>
            </a:xfrm>
            <a:custGeom>
              <a:avLst/>
              <a:gdLst>
                <a:gd name="connsiteX0" fmla="*/ 0 w 3444240"/>
                <a:gd name="connsiteY0" fmla="*/ 568960 h 568960"/>
                <a:gd name="connsiteX1" fmla="*/ 690880 w 3444240"/>
                <a:gd name="connsiteY1" fmla="*/ 0 h 568960"/>
                <a:gd name="connsiteX2" fmla="*/ 3444240 w 3444240"/>
                <a:gd name="connsiteY2" fmla="*/ 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4240" h="568960">
                  <a:moveTo>
                    <a:pt x="0" y="568960"/>
                  </a:moveTo>
                  <a:lnTo>
                    <a:pt x="690880" y="0"/>
                  </a:lnTo>
                  <a:lnTo>
                    <a:pt x="3444240" y="0"/>
                  </a:lnTo>
                </a:path>
              </a:pathLst>
            </a:custGeom>
            <a:ln>
              <a:solidFill>
                <a:srgbClr val="E57200"/>
              </a:solidFill>
              <a:headEnd type="none"/>
              <a:tailEnd type="oval" w="lg" len="lg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490E44D8-4113-A1D0-8BA7-0CF7E61A504D}"/>
                </a:ext>
              </a:extLst>
            </p:cNvPr>
            <p:cNvSpPr/>
            <p:nvPr/>
          </p:nvSpPr>
          <p:spPr>
            <a:xfrm flipH="1" flipV="1">
              <a:off x="1788910" y="5430766"/>
              <a:ext cx="4561554" cy="592775"/>
            </a:xfrm>
            <a:custGeom>
              <a:avLst/>
              <a:gdLst>
                <a:gd name="connsiteX0" fmla="*/ 0 w 3444240"/>
                <a:gd name="connsiteY0" fmla="*/ 568960 h 568960"/>
                <a:gd name="connsiteX1" fmla="*/ 690880 w 3444240"/>
                <a:gd name="connsiteY1" fmla="*/ 0 h 568960"/>
                <a:gd name="connsiteX2" fmla="*/ 3444240 w 3444240"/>
                <a:gd name="connsiteY2" fmla="*/ 0 h 568960"/>
                <a:gd name="connsiteX0" fmla="*/ 0 w 3444240"/>
                <a:gd name="connsiteY0" fmla="*/ 1062059 h 1062059"/>
                <a:gd name="connsiteX1" fmla="*/ 597159 w 3444240"/>
                <a:gd name="connsiteY1" fmla="*/ 0 h 1062059"/>
                <a:gd name="connsiteX2" fmla="*/ 3444240 w 3444240"/>
                <a:gd name="connsiteY2" fmla="*/ 493099 h 1062059"/>
                <a:gd name="connsiteX0" fmla="*/ 0 w 3405190"/>
                <a:gd name="connsiteY0" fmla="*/ 1137920 h 1137920"/>
                <a:gd name="connsiteX1" fmla="*/ 597159 w 3405190"/>
                <a:gd name="connsiteY1" fmla="*/ 75861 h 1137920"/>
                <a:gd name="connsiteX2" fmla="*/ 3405190 w 3405190"/>
                <a:gd name="connsiteY2" fmla="*/ 0 h 1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5190" h="1137920">
                  <a:moveTo>
                    <a:pt x="0" y="1137920"/>
                  </a:moveTo>
                  <a:lnTo>
                    <a:pt x="597159" y="75861"/>
                  </a:lnTo>
                  <a:cubicBezTo>
                    <a:pt x="1514946" y="75861"/>
                    <a:pt x="2487403" y="0"/>
                    <a:pt x="3405190" y="0"/>
                  </a:cubicBezTo>
                </a:path>
              </a:pathLst>
            </a:custGeom>
            <a:ln>
              <a:solidFill>
                <a:srgbClr val="447687"/>
              </a:solidFill>
              <a:headEnd type="none"/>
              <a:tailEnd type="oval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charset="0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1E976D1-5AD7-E700-F691-736381385CE4}"/>
                </a:ext>
              </a:extLst>
            </p:cNvPr>
            <p:cNvSpPr/>
            <p:nvPr/>
          </p:nvSpPr>
          <p:spPr>
            <a:xfrm>
              <a:off x="605671" y="2091418"/>
              <a:ext cx="2727423" cy="1092607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447C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Objective 1: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447C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447C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Web-based catalog of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447C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447C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available resources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EAD93A9-1F6E-CFD2-C091-5A380634B02D}"/>
                </a:ext>
              </a:extLst>
            </p:cNvPr>
            <p:cNvSpPr/>
            <p:nvPr/>
          </p:nvSpPr>
          <p:spPr>
            <a:xfrm>
              <a:off x="4963208" y="2255399"/>
              <a:ext cx="2082237" cy="2084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38BC7EA-873E-6355-1E9B-928ED54762AD}"/>
                </a:ext>
              </a:extLst>
            </p:cNvPr>
            <p:cNvSpPr/>
            <p:nvPr/>
          </p:nvSpPr>
          <p:spPr>
            <a:xfrm>
              <a:off x="567303" y="2092067"/>
              <a:ext cx="3378030" cy="405451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173038" marR="0" lvl="0" indent="-173038" algn="l" defTabSz="12446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F16609C-4C6F-2B17-E795-7EA5E278D7A6}"/>
                </a:ext>
              </a:extLst>
            </p:cNvPr>
            <p:cNvGrpSpPr/>
            <p:nvPr/>
          </p:nvGrpSpPr>
          <p:grpSpPr>
            <a:xfrm rot="21339937">
              <a:off x="3975140" y="1292725"/>
              <a:ext cx="2919096" cy="1647861"/>
              <a:chOff x="4055084" y="1828615"/>
              <a:chExt cx="2919096" cy="1647861"/>
            </a:xfrm>
          </p:grpSpPr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E10193D3-680A-73A7-CF99-C5784540B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5084" y="1828615"/>
                <a:ext cx="2919096" cy="1647861"/>
              </a:xfrm>
              <a:custGeom>
                <a:avLst/>
                <a:gdLst>
                  <a:gd name="T0" fmla="*/ 1248 w 1248"/>
                  <a:gd name="T1" fmla="*/ 705 h 705"/>
                  <a:gd name="T2" fmla="*/ 1233 w 1248"/>
                  <a:gd name="T3" fmla="*/ 519 h 705"/>
                  <a:gd name="T4" fmla="*/ 1192 w 1248"/>
                  <a:gd name="T5" fmla="*/ 567 h 705"/>
                  <a:gd name="T6" fmla="*/ 1182 w 1248"/>
                  <a:gd name="T7" fmla="*/ 542 h 705"/>
                  <a:gd name="T8" fmla="*/ 623 w 1248"/>
                  <a:gd name="T9" fmla="*/ 281 h 705"/>
                  <a:gd name="T10" fmla="*/ 312 w 1248"/>
                  <a:gd name="T11" fmla="*/ 0 h 705"/>
                  <a:gd name="T12" fmla="*/ 0 w 1248"/>
                  <a:gd name="T13" fmla="*/ 312 h 705"/>
                  <a:gd name="T14" fmla="*/ 226 w 1248"/>
                  <a:gd name="T15" fmla="*/ 612 h 705"/>
                  <a:gd name="T16" fmla="*/ 226 w 1248"/>
                  <a:gd name="T17" fmla="*/ 612 h 705"/>
                  <a:gd name="T18" fmla="*/ 250 w 1248"/>
                  <a:gd name="T19" fmla="*/ 618 h 705"/>
                  <a:gd name="T20" fmla="*/ 251 w 1248"/>
                  <a:gd name="T21" fmla="*/ 618 h 705"/>
                  <a:gd name="T22" fmla="*/ 251 w 1248"/>
                  <a:gd name="T23" fmla="*/ 618 h 705"/>
                  <a:gd name="T24" fmla="*/ 511 w 1248"/>
                  <a:gd name="T25" fmla="*/ 368 h 705"/>
                  <a:gd name="T26" fmla="*/ 627 w 1248"/>
                  <a:gd name="T27" fmla="*/ 328 h 705"/>
                  <a:gd name="T28" fmla="*/ 1181 w 1248"/>
                  <a:gd name="T29" fmla="*/ 571 h 705"/>
                  <a:gd name="T30" fmla="*/ 1117 w 1248"/>
                  <a:gd name="T31" fmla="*/ 572 h 705"/>
                  <a:gd name="T32" fmla="*/ 1248 w 1248"/>
                  <a:gd name="T33" fmla="*/ 705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48" h="705">
                    <a:moveTo>
                      <a:pt x="1248" y="705"/>
                    </a:moveTo>
                    <a:cubicBezTo>
                      <a:pt x="1233" y="519"/>
                      <a:pt x="1233" y="519"/>
                      <a:pt x="1233" y="519"/>
                    </a:cubicBezTo>
                    <a:cubicBezTo>
                      <a:pt x="1192" y="567"/>
                      <a:pt x="1192" y="567"/>
                      <a:pt x="1192" y="567"/>
                    </a:cubicBezTo>
                    <a:cubicBezTo>
                      <a:pt x="1188" y="556"/>
                      <a:pt x="1187" y="553"/>
                      <a:pt x="1182" y="542"/>
                    </a:cubicBezTo>
                    <a:cubicBezTo>
                      <a:pt x="1087" y="335"/>
                      <a:pt x="851" y="233"/>
                      <a:pt x="623" y="281"/>
                    </a:cubicBezTo>
                    <a:cubicBezTo>
                      <a:pt x="607" y="123"/>
                      <a:pt x="474" y="0"/>
                      <a:pt x="312" y="0"/>
                    </a:cubicBez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54"/>
                      <a:pt x="96" y="574"/>
                      <a:pt x="226" y="612"/>
                    </a:cubicBezTo>
                    <a:cubicBezTo>
                      <a:pt x="226" y="612"/>
                      <a:pt x="226" y="612"/>
                      <a:pt x="226" y="612"/>
                    </a:cubicBezTo>
                    <a:cubicBezTo>
                      <a:pt x="234" y="614"/>
                      <a:pt x="242" y="616"/>
                      <a:pt x="250" y="618"/>
                    </a:cubicBezTo>
                    <a:cubicBezTo>
                      <a:pt x="251" y="618"/>
                      <a:pt x="251" y="618"/>
                      <a:pt x="251" y="618"/>
                    </a:cubicBezTo>
                    <a:cubicBezTo>
                      <a:pt x="251" y="618"/>
                      <a:pt x="251" y="618"/>
                      <a:pt x="251" y="618"/>
                    </a:cubicBezTo>
                    <a:cubicBezTo>
                      <a:pt x="303" y="513"/>
                      <a:pt x="393" y="423"/>
                      <a:pt x="511" y="368"/>
                    </a:cubicBezTo>
                    <a:cubicBezTo>
                      <a:pt x="580" y="336"/>
                      <a:pt x="626" y="328"/>
                      <a:pt x="627" y="328"/>
                    </a:cubicBezTo>
                    <a:cubicBezTo>
                      <a:pt x="853" y="278"/>
                      <a:pt x="1082" y="370"/>
                      <a:pt x="1181" y="571"/>
                    </a:cubicBezTo>
                    <a:cubicBezTo>
                      <a:pt x="1117" y="572"/>
                      <a:pt x="1117" y="572"/>
                      <a:pt x="1117" y="572"/>
                    </a:cubicBezTo>
                    <a:lnTo>
                      <a:pt x="1248" y="70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365760" tIns="45720" rIns="91440" bIns="36576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pic>
            <p:nvPicPr>
              <p:cNvPr id="131" name="Graphic 130" descr="Internet with solid fill">
                <a:extLst>
                  <a:ext uri="{FF2B5EF4-FFF2-40B4-BE49-F238E27FC236}">
                    <a16:creationId xmlns:a16="http://schemas.microsoft.com/office/drawing/2014/main" id="{5FD57AC2-3C6C-9DA5-FC9C-17AF5E72D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60063">
                <a:off x="4304889" y="2004230"/>
                <a:ext cx="868680" cy="86868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4724CD2-1C5A-79C6-DF7D-076FF9B731B3}"/>
                </a:ext>
              </a:extLst>
            </p:cNvPr>
            <p:cNvSpPr/>
            <p:nvPr/>
          </p:nvSpPr>
          <p:spPr>
            <a:xfrm>
              <a:off x="8538109" y="1684214"/>
              <a:ext cx="3505946" cy="784830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8A22F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Objective 2: 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8A22F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8A22F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Standardized, linked datasets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83FCE69-CF52-9D59-E71A-B6C28F94FA27}"/>
                </a:ext>
              </a:extLst>
            </p:cNvPr>
            <p:cNvSpPr/>
            <p:nvPr/>
          </p:nvSpPr>
          <p:spPr>
            <a:xfrm>
              <a:off x="413549" y="4375974"/>
              <a:ext cx="3170641" cy="784830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26357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Objective 5: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26357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26357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Addressing end user needs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F51937-9E61-DC2C-14F5-28A35767B9DB}"/>
                </a:ext>
              </a:extLst>
            </p:cNvPr>
            <p:cNvSpPr/>
            <p:nvPr/>
          </p:nvSpPr>
          <p:spPr>
            <a:xfrm>
              <a:off x="8686632" y="4591017"/>
              <a:ext cx="3208901" cy="858009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57200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Objective 3: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57200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</a:br>
              <a:r>
                <a:rPr lang="en-US" sz="2000" b="1" dirty="0">
                  <a:solidFill>
                    <a:srgbClr val="E572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57200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ode and Tools</a:t>
              </a:r>
            </a:p>
          </p:txBody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76D46516-38A8-D77A-901D-AD49B96F676B}"/>
                </a:ext>
              </a:extLst>
            </p:cNvPr>
            <p:cNvSpPr>
              <a:spLocks/>
            </p:cNvSpPr>
            <p:nvPr/>
          </p:nvSpPr>
          <p:spPr bwMode="auto">
            <a:xfrm rot="999885">
              <a:off x="3890903" y="1905350"/>
              <a:ext cx="1571745" cy="2972476"/>
            </a:xfrm>
            <a:custGeom>
              <a:avLst/>
              <a:gdLst>
                <a:gd name="T0" fmla="*/ 672 w 672"/>
                <a:gd name="T1" fmla="*/ 0 h 1271"/>
                <a:gd name="T2" fmla="*/ 487 w 672"/>
                <a:gd name="T3" fmla="*/ 23 h 1271"/>
                <a:gd name="T4" fmla="*/ 536 w 672"/>
                <a:gd name="T5" fmla="*/ 62 h 1271"/>
                <a:gd name="T6" fmla="*/ 511 w 672"/>
                <a:gd name="T7" fmla="*/ 73 h 1271"/>
                <a:gd name="T8" fmla="*/ 274 w 672"/>
                <a:gd name="T9" fmla="*/ 643 h 1271"/>
                <a:gd name="T10" fmla="*/ 6 w 672"/>
                <a:gd name="T11" fmla="*/ 965 h 1271"/>
                <a:gd name="T12" fmla="*/ 331 w 672"/>
                <a:gd name="T13" fmla="*/ 1264 h 1271"/>
                <a:gd name="T14" fmla="*/ 622 w 672"/>
                <a:gd name="T15" fmla="*/ 1025 h 1271"/>
                <a:gd name="T16" fmla="*/ 622 w 672"/>
                <a:gd name="T17" fmla="*/ 1025 h 1271"/>
                <a:gd name="T18" fmla="*/ 627 w 672"/>
                <a:gd name="T19" fmla="*/ 1000 h 1271"/>
                <a:gd name="T20" fmla="*/ 627 w 672"/>
                <a:gd name="T21" fmla="*/ 1000 h 1271"/>
                <a:gd name="T22" fmla="*/ 627 w 672"/>
                <a:gd name="T23" fmla="*/ 1000 h 1271"/>
                <a:gd name="T24" fmla="*/ 366 w 672"/>
                <a:gd name="T25" fmla="*/ 750 h 1271"/>
                <a:gd name="T26" fmla="*/ 321 w 672"/>
                <a:gd name="T27" fmla="*/ 637 h 1271"/>
                <a:gd name="T28" fmla="*/ 540 w 672"/>
                <a:gd name="T29" fmla="*/ 73 h 1271"/>
                <a:gd name="T30" fmla="*/ 545 w 672"/>
                <a:gd name="T31" fmla="*/ 137 h 1271"/>
                <a:gd name="T32" fmla="*/ 672 w 672"/>
                <a:gd name="T33" fmla="*/ 0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2" h="1271">
                  <a:moveTo>
                    <a:pt x="672" y="0"/>
                  </a:moveTo>
                  <a:cubicBezTo>
                    <a:pt x="487" y="23"/>
                    <a:pt x="487" y="23"/>
                    <a:pt x="487" y="23"/>
                  </a:cubicBezTo>
                  <a:cubicBezTo>
                    <a:pt x="536" y="62"/>
                    <a:pt x="536" y="62"/>
                    <a:pt x="536" y="62"/>
                  </a:cubicBezTo>
                  <a:cubicBezTo>
                    <a:pt x="525" y="67"/>
                    <a:pt x="522" y="68"/>
                    <a:pt x="511" y="73"/>
                  </a:cubicBezTo>
                  <a:cubicBezTo>
                    <a:pt x="309" y="177"/>
                    <a:pt x="216" y="417"/>
                    <a:pt x="274" y="643"/>
                  </a:cubicBezTo>
                  <a:cubicBezTo>
                    <a:pt x="117" y="665"/>
                    <a:pt x="0" y="803"/>
                    <a:pt x="6" y="965"/>
                  </a:cubicBezTo>
                  <a:cubicBezTo>
                    <a:pt x="14" y="1137"/>
                    <a:pt x="159" y="1271"/>
                    <a:pt x="331" y="1264"/>
                  </a:cubicBezTo>
                  <a:cubicBezTo>
                    <a:pt x="474" y="1258"/>
                    <a:pt x="590" y="1157"/>
                    <a:pt x="622" y="1025"/>
                  </a:cubicBezTo>
                  <a:cubicBezTo>
                    <a:pt x="622" y="1025"/>
                    <a:pt x="622" y="1025"/>
                    <a:pt x="622" y="1025"/>
                  </a:cubicBezTo>
                  <a:cubicBezTo>
                    <a:pt x="624" y="1017"/>
                    <a:pt x="625" y="1009"/>
                    <a:pt x="627" y="1000"/>
                  </a:cubicBezTo>
                  <a:cubicBezTo>
                    <a:pt x="627" y="1000"/>
                    <a:pt x="627" y="1000"/>
                    <a:pt x="627" y="1000"/>
                  </a:cubicBezTo>
                  <a:cubicBezTo>
                    <a:pt x="627" y="1000"/>
                    <a:pt x="627" y="1000"/>
                    <a:pt x="627" y="1000"/>
                  </a:cubicBezTo>
                  <a:cubicBezTo>
                    <a:pt x="520" y="952"/>
                    <a:pt x="426" y="866"/>
                    <a:pt x="366" y="750"/>
                  </a:cubicBezTo>
                  <a:cubicBezTo>
                    <a:pt x="331" y="683"/>
                    <a:pt x="322" y="638"/>
                    <a:pt x="321" y="637"/>
                  </a:cubicBezTo>
                  <a:cubicBezTo>
                    <a:pt x="261" y="413"/>
                    <a:pt x="344" y="180"/>
                    <a:pt x="540" y="73"/>
                  </a:cubicBezTo>
                  <a:cubicBezTo>
                    <a:pt x="545" y="137"/>
                    <a:pt x="545" y="137"/>
                    <a:pt x="545" y="137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274320" bIns="36576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charset="0"/>
                <a:ea typeface="Bebas Neue" charset="0"/>
                <a:cs typeface="Bebas Neue" charset="0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F02929A-A1CE-DFC1-1BAA-E8C7A95E810D}"/>
                </a:ext>
              </a:extLst>
            </p:cNvPr>
            <p:cNvGrpSpPr/>
            <p:nvPr/>
          </p:nvGrpSpPr>
          <p:grpSpPr>
            <a:xfrm rot="20685189">
              <a:off x="6231028" y="1107630"/>
              <a:ext cx="1648849" cy="2921073"/>
              <a:chOff x="6437161" y="1828615"/>
              <a:chExt cx="1648849" cy="2921073"/>
            </a:xfrm>
          </p:grpSpPr>
          <p:sp>
            <p:nvSpPr>
              <p:cNvPr id="128" name="Freeform 7">
                <a:extLst>
                  <a:ext uri="{FF2B5EF4-FFF2-40B4-BE49-F238E27FC236}">
                    <a16:creationId xmlns:a16="http://schemas.microsoft.com/office/drawing/2014/main" id="{D9D0012E-8F30-1710-CD58-416CB87DE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161" y="1828615"/>
                <a:ext cx="1648849" cy="2921073"/>
              </a:xfrm>
              <a:custGeom>
                <a:avLst/>
                <a:gdLst>
                  <a:gd name="T0" fmla="*/ 0 w 705"/>
                  <a:gd name="T1" fmla="*/ 1249 h 1249"/>
                  <a:gd name="T2" fmla="*/ 186 w 705"/>
                  <a:gd name="T3" fmla="*/ 1234 h 1249"/>
                  <a:gd name="T4" fmla="*/ 139 w 705"/>
                  <a:gd name="T5" fmla="*/ 1192 h 1249"/>
                  <a:gd name="T6" fmla="*/ 164 w 705"/>
                  <a:gd name="T7" fmla="*/ 1182 h 1249"/>
                  <a:gd name="T8" fmla="*/ 424 w 705"/>
                  <a:gd name="T9" fmla="*/ 623 h 1249"/>
                  <a:gd name="T10" fmla="*/ 705 w 705"/>
                  <a:gd name="T11" fmla="*/ 312 h 1249"/>
                  <a:gd name="T12" fmla="*/ 393 w 705"/>
                  <a:gd name="T13" fmla="*/ 0 h 1249"/>
                  <a:gd name="T14" fmla="*/ 93 w 705"/>
                  <a:gd name="T15" fmla="*/ 227 h 1249"/>
                  <a:gd name="T16" fmla="*/ 93 w 705"/>
                  <a:gd name="T17" fmla="*/ 227 h 1249"/>
                  <a:gd name="T18" fmla="*/ 87 w 705"/>
                  <a:gd name="T19" fmla="*/ 251 h 1249"/>
                  <a:gd name="T20" fmla="*/ 87 w 705"/>
                  <a:gd name="T21" fmla="*/ 251 h 1249"/>
                  <a:gd name="T22" fmla="*/ 87 w 705"/>
                  <a:gd name="T23" fmla="*/ 252 h 1249"/>
                  <a:gd name="T24" fmla="*/ 337 w 705"/>
                  <a:gd name="T25" fmla="*/ 512 h 1249"/>
                  <a:gd name="T26" fmla="*/ 377 w 705"/>
                  <a:gd name="T27" fmla="*/ 627 h 1249"/>
                  <a:gd name="T28" fmla="*/ 135 w 705"/>
                  <a:gd name="T29" fmla="*/ 1182 h 1249"/>
                  <a:gd name="T30" fmla="*/ 133 w 705"/>
                  <a:gd name="T31" fmla="*/ 1118 h 1249"/>
                  <a:gd name="T32" fmla="*/ 0 w 705"/>
                  <a:gd name="T33" fmla="*/ 1249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5" h="1249">
                    <a:moveTo>
                      <a:pt x="0" y="1249"/>
                    </a:moveTo>
                    <a:cubicBezTo>
                      <a:pt x="186" y="1234"/>
                      <a:pt x="186" y="1234"/>
                      <a:pt x="186" y="1234"/>
                    </a:cubicBezTo>
                    <a:cubicBezTo>
                      <a:pt x="139" y="1192"/>
                      <a:pt x="139" y="1192"/>
                      <a:pt x="139" y="1192"/>
                    </a:cubicBezTo>
                    <a:cubicBezTo>
                      <a:pt x="150" y="1188"/>
                      <a:pt x="153" y="1187"/>
                      <a:pt x="164" y="1182"/>
                    </a:cubicBezTo>
                    <a:cubicBezTo>
                      <a:pt x="370" y="1087"/>
                      <a:pt x="473" y="851"/>
                      <a:pt x="424" y="623"/>
                    </a:cubicBezTo>
                    <a:cubicBezTo>
                      <a:pt x="582" y="608"/>
                      <a:pt x="705" y="474"/>
                      <a:pt x="705" y="312"/>
                    </a:cubicBezTo>
                    <a:cubicBezTo>
                      <a:pt x="705" y="140"/>
                      <a:pt x="565" y="0"/>
                      <a:pt x="393" y="0"/>
                    </a:cubicBezTo>
                    <a:cubicBezTo>
                      <a:pt x="250" y="1"/>
                      <a:pt x="130" y="96"/>
                      <a:pt x="93" y="227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90" y="235"/>
                      <a:pt x="88" y="243"/>
                      <a:pt x="87" y="251"/>
                    </a:cubicBezTo>
                    <a:cubicBezTo>
                      <a:pt x="87" y="251"/>
                      <a:pt x="87" y="251"/>
                      <a:pt x="87" y="251"/>
                    </a:cubicBezTo>
                    <a:cubicBezTo>
                      <a:pt x="87" y="252"/>
                      <a:pt x="87" y="252"/>
                      <a:pt x="87" y="252"/>
                    </a:cubicBezTo>
                    <a:cubicBezTo>
                      <a:pt x="192" y="304"/>
                      <a:pt x="282" y="394"/>
                      <a:pt x="337" y="512"/>
                    </a:cubicBezTo>
                    <a:cubicBezTo>
                      <a:pt x="369" y="580"/>
                      <a:pt x="377" y="626"/>
                      <a:pt x="377" y="627"/>
                    </a:cubicBezTo>
                    <a:cubicBezTo>
                      <a:pt x="428" y="854"/>
                      <a:pt x="336" y="1083"/>
                      <a:pt x="135" y="1182"/>
                    </a:cubicBezTo>
                    <a:cubicBezTo>
                      <a:pt x="133" y="1118"/>
                      <a:pt x="133" y="1118"/>
                      <a:pt x="133" y="1118"/>
                    </a:cubicBezTo>
                    <a:lnTo>
                      <a:pt x="0" y="1249"/>
                    </a:lnTo>
                    <a:close/>
                  </a:path>
                </a:pathLst>
              </a:custGeom>
              <a:solidFill>
                <a:srgbClr val="78A22F"/>
              </a:solidFill>
              <a:ln>
                <a:noFill/>
              </a:ln>
            </p:spPr>
            <p:txBody>
              <a:bodyPr vert="horz" wrap="square" lIns="365760" tIns="0" rIns="91440" bIns="155448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pic>
            <p:nvPicPr>
              <p:cNvPr id="129" name="Picture 128" descr="Icon&#10;&#10;Description automatically generated">
                <a:extLst>
                  <a:ext uri="{FF2B5EF4-FFF2-40B4-BE49-F238E27FC236}">
                    <a16:creationId xmlns:a16="http://schemas.microsoft.com/office/drawing/2014/main" id="{1421C5F6-5EB4-39FE-82FA-09447857F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14811">
                <a:off x="7135809" y="2090774"/>
                <a:ext cx="731520" cy="731520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2A29B2A-7A9E-B0D5-523E-1CA8A8FBCAF2}"/>
                </a:ext>
              </a:extLst>
            </p:cNvPr>
            <p:cNvGrpSpPr/>
            <p:nvPr/>
          </p:nvGrpSpPr>
          <p:grpSpPr>
            <a:xfrm rot="20248169">
              <a:off x="5496202" y="3430399"/>
              <a:ext cx="2970499" cy="1573722"/>
              <a:chOff x="5115511" y="4314395"/>
              <a:chExt cx="2970499" cy="1573722"/>
            </a:xfrm>
          </p:grpSpPr>
          <p:sp>
            <p:nvSpPr>
              <p:cNvPr id="126" name="Freeform 8">
                <a:extLst>
                  <a:ext uri="{FF2B5EF4-FFF2-40B4-BE49-F238E27FC236}">
                    <a16:creationId xmlns:a16="http://schemas.microsoft.com/office/drawing/2014/main" id="{62B644F9-EEFA-716D-9C40-BDB868F9B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511" y="4314395"/>
                <a:ext cx="2970499" cy="1573722"/>
              </a:xfrm>
              <a:custGeom>
                <a:avLst/>
                <a:gdLst>
                  <a:gd name="T0" fmla="*/ 0 w 1270"/>
                  <a:gd name="T1" fmla="*/ 0 h 673"/>
                  <a:gd name="T2" fmla="*/ 22 w 1270"/>
                  <a:gd name="T3" fmla="*/ 185 h 673"/>
                  <a:gd name="T4" fmla="*/ 62 w 1270"/>
                  <a:gd name="T5" fmla="*/ 136 h 673"/>
                  <a:gd name="T6" fmla="*/ 73 w 1270"/>
                  <a:gd name="T7" fmla="*/ 161 h 673"/>
                  <a:gd name="T8" fmla="*/ 642 w 1270"/>
                  <a:gd name="T9" fmla="*/ 398 h 673"/>
                  <a:gd name="T10" fmla="*/ 964 w 1270"/>
                  <a:gd name="T11" fmla="*/ 666 h 673"/>
                  <a:gd name="T12" fmla="*/ 1263 w 1270"/>
                  <a:gd name="T13" fmla="*/ 342 h 673"/>
                  <a:gd name="T14" fmla="*/ 1025 w 1270"/>
                  <a:gd name="T15" fmla="*/ 51 h 673"/>
                  <a:gd name="T16" fmla="*/ 1025 w 1270"/>
                  <a:gd name="T17" fmla="*/ 51 h 673"/>
                  <a:gd name="T18" fmla="*/ 1000 w 1270"/>
                  <a:gd name="T19" fmla="*/ 46 h 673"/>
                  <a:gd name="T20" fmla="*/ 1000 w 1270"/>
                  <a:gd name="T21" fmla="*/ 46 h 673"/>
                  <a:gd name="T22" fmla="*/ 999 w 1270"/>
                  <a:gd name="T23" fmla="*/ 46 h 673"/>
                  <a:gd name="T24" fmla="*/ 750 w 1270"/>
                  <a:gd name="T25" fmla="*/ 306 h 673"/>
                  <a:gd name="T26" fmla="*/ 636 w 1270"/>
                  <a:gd name="T27" fmla="*/ 351 h 673"/>
                  <a:gd name="T28" fmla="*/ 72 w 1270"/>
                  <a:gd name="T29" fmla="*/ 131 h 673"/>
                  <a:gd name="T30" fmla="*/ 136 w 1270"/>
                  <a:gd name="T31" fmla="*/ 127 h 673"/>
                  <a:gd name="T32" fmla="*/ 0 w 1270"/>
                  <a:gd name="T33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70" h="673">
                    <a:moveTo>
                      <a:pt x="0" y="0"/>
                    </a:moveTo>
                    <a:cubicBezTo>
                      <a:pt x="22" y="185"/>
                      <a:pt x="22" y="185"/>
                      <a:pt x="22" y="185"/>
                    </a:cubicBezTo>
                    <a:cubicBezTo>
                      <a:pt x="62" y="136"/>
                      <a:pt x="62" y="136"/>
                      <a:pt x="62" y="136"/>
                    </a:cubicBezTo>
                    <a:cubicBezTo>
                      <a:pt x="66" y="147"/>
                      <a:pt x="67" y="150"/>
                      <a:pt x="73" y="161"/>
                    </a:cubicBezTo>
                    <a:cubicBezTo>
                      <a:pt x="176" y="363"/>
                      <a:pt x="416" y="456"/>
                      <a:pt x="642" y="398"/>
                    </a:cubicBezTo>
                    <a:cubicBezTo>
                      <a:pt x="664" y="555"/>
                      <a:pt x="802" y="673"/>
                      <a:pt x="964" y="666"/>
                    </a:cubicBezTo>
                    <a:cubicBezTo>
                      <a:pt x="1136" y="659"/>
                      <a:pt x="1270" y="514"/>
                      <a:pt x="1263" y="342"/>
                    </a:cubicBezTo>
                    <a:cubicBezTo>
                      <a:pt x="1257" y="199"/>
                      <a:pt x="1156" y="83"/>
                      <a:pt x="1025" y="51"/>
                    </a:cubicBezTo>
                    <a:cubicBezTo>
                      <a:pt x="1025" y="51"/>
                      <a:pt x="1025" y="51"/>
                      <a:pt x="1025" y="51"/>
                    </a:cubicBezTo>
                    <a:cubicBezTo>
                      <a:pt x="1017" y="49"/>
                      <a:pt x="1008" y="47"/>
                      <a:pt x="1000" y="46"/>
                    </a:cubicBezTo>
                    <a:cubicBezTo>
                      <a:pt x="1000" y="46"/>
                      <a:pt x="1000" y="46"/>
                      <a:pt x="1000" y="46"/>
                    </a:cubicBezTo>
                    <a:cubicBezTo>
                      <a:pt x="1000" y="46"/>
                      <a:pt x="999" y="46"/>
                      <a:pt x="999" y="46"/>
                    </a:cubicBezTo>
                    <a:cubicBezTo>
                      <a:pt x="951" y="153"/>
                      <a:pt x="865" y="247"/>
                      <a:pt x="750" y="306"/>
                    </a:cubicBezTo>
                    <a:cubicBezTo>
                      <a:pt x="682" y="341"/>
                      <a:pt x="637" y="351"/>
                      <a:pt x="636" y="351"/>
                    </a:cubicBezTo>
                    <a:cubicBezTo>
                      <a:pt x="412" y="411"/>
                      <a:pt x="179" y="328"/>
                      <a:pt x="72" y="131"/>
                    </a:cubicBezTo>
                    <a:cubicBezTo>
                      <a:pt x="136" y="127"/>
                      <a:pt x="136" y="127"/>
                      <a:pt x="136" y="12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7200"/>
              </a:solidFill>
              <a:ln>
                <a:noFill/>
              </a:ln>
            </p:spPr>
            <p:txBody>
              <a:bodyPr vert="horz" wrap="square" lIns="1645920" tIns="27432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pic>
            <p:nvPicPr>
              <p:cNvPr id="127" name="Graphic 126" descr="Gears with solid fill">
                <a:extLst>
                  <a:ext uri="{FF2B5EF4-FFF2-40B4-BE49-F238E27FC236}">
                    <a16:creationId xmlns:a16="http://schemas.microsoft.com/office/drawing/2014/main" id="{7CA6293C-D839-FC74-4696-9AC56954D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351831">
                <a:off x="6921374" y="467145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B1D1DD1-1A81-7BD2-9B8D-18D77182279F}"/>
                </a:ext>
              </a:extLst>
            </p:cNvPr>
            <p:cNvSpPr/>
            <p:nvPr/>
          </p:nvSpPr>
          <p:spPr>
            <a:xfrm>
              <a:off x="2466599" y="6133038"/>
              <a:ext cx="2358151" cy="784830"/>
            </a:xfrm>
            <a:prstGeom prst="rect">
              <a:avLst/>
            </a:prstGeom>
          </p:spPr>
          <p:txBody>
            <a:bodyPr wrap="square" lIns="121920" rIns="121920" bIns="6096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687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Objective 4: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687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687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Evaluation use case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BE98266-6F33-D061-9E7A-B64E1419A34D}"/>
                </a:ext>
              </a:extLst>
            </p:cNvPr>
            <p:cNvGrpSpPr/>
            <p:nvPr/>
          </p:nvGrpSpPr>
          <p:grpSpPr>
            <a:xfrm rot="18900000">
              <a:off x="4747384" y="3079009"/>
              <a:ext cx="1571745" cy="2972476"/>
              <a:chOff x="4055084" y="2915641"/>
              <a:chExt cx="1571745" cy="2972476"/>
            </a:xfrm>
          </p:grpSpPr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6F1F1FAB-F77A-8B25-1D2F-6434B0BCB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5084" y="2915641"/>
                <a:ext cx="1571745" cy="2972476"/>
              </a:xfrm>
              <a:custGeom>
                <a:avLst/>
                <a:gdLst>
                  <a:gd name="T0" fmla="*/ 672 w 672"/>
                  <a:gd name="T1" fmla="*/ 0 h 1271"/>
                  <a:gd name="T2" fmla="*/ 487 w 672"/>
                  <a:gd name="T3" fmla="*/ 23 h 1271"/>
                  <a:gd name="T4" fmla="*/ 536 w 672"/>
                  <a:gd name="T5" fmla="*/ 62 h 1271"/>
                  <a:gd name="T6" fmla="*/ 511 w 672"/>
                  <a:gd name="T7" fmla="*/ 73 h 1271"/>
                  <a:gd name="T8" fmla="*/ 274 w 672"/>
                  <a:gd name="T9" fmla="*/ 643 h 1271"/>
                  <a:gd name="T10" fmla="*/ 6 w 672"/>
                  <a:gd name="T11" fmla="*/ 965 h 1271"/>
                  <a:gd name="T12" fmla="*/ 331 w 672"/>
                  <a:gd name="T13" fmla="*/ 1264 h 1271"/>
                  <a:gd name="T14" fmla="*/ 622 w 672"/>
                  <a:gd name="T15" fmla="*/ 1025 h 1271"/>
                  <a:gd name="T16" fmla="*/ 622 w 672"/>
                  <a:gd name="T17" fmla="*/ 1025 h 1271"/>
                  <a:gd name="T18" fmla="*/ 627 w 672"/>
                  <a:gd name="T19" fmla="*/ 1000 h 1271"/>
                  <a:gd name="T20" fmla="*/ 627 w 672"/>
                  <a:gd name="T21" fmla="*/ 1000 h 1271"/>
                  <a:gd name="T22" fmla="*/ 627 w 672"/>
                  <a:gd name="T23" fmla="*/ 1000 h 1271"/>
                  <a:gd name="T24" fmla="*/ 366 w 672"/>
                  <a:gd name="T25" fmla="*/ 750 h 1271"/>
                  <a:gd name="T26" fmla="*/ 321 w 672"/>
                  <a:gd name="T27" fmla="*/ 637 h 1271"/>
                  <a:gd name="T28" fmla="*/ 540 w 672"/>
                  <a:gd name="T29" fmla="*/ 73 h 1271"/>
                  <a:gd name="T30" fmla="*/ 545 w 672"/>
                  <a:gd name="T31" fmla="*/ 137 h 1271"/>
                  <a:gd name="T32" fmla="*/ 672 w 672"/>
                  <a:gd name="T33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2" h="1271">
                    <a:moveTo>
                      <a:pt x="672" y="0"/>
                    </a:moveTo>
                    <a:cubicBezTo>
                      <a:pt x="487" y="23"/>
                      <a:pt x="487" y="23"/>
                      <a:pt x="487" y="23"/>
                    </a:cubicBezTo>
                    <a:cubicBezTo>
                      <a:pt x="536" y="62"/>
                      <a:pt x="536" y="62"/>
                      <a:pt x="536" y="62"/>
                    </a:cubicBezTo>
                    <a:cubicBezTo>
                      <a:pt x="525" y="67"/>
                      <a:pt x="522" y="68"/>
                      <a:pt x="511" y="73"/>
                    </a:cubicBezTo>
                    <a:cubicBezTo>
                      <a:pt x="309" y="177"/>
                      <a:pt x="216" y="417"/>
                      <a:pt x="274" y="643"/>
                    </a:cubicBezTo>
                    <a:cubicBezTo>
                      <a:pt x="117" y="665"/>
                      <a:pt x="0" y="803"/>
                      <a:pt x="6" y="965"/>
                    </a:cubicBezTo>
                    <a:cubicBezTo>
                      <a:pt x="14" y="1137"/>
                      <a:pt x="159" y="1271"/>
                      <a:pt x="331" y="1264"/>
                    </a:cubicBezTo>
                    <a:cubicBezTo>
                      <a:pt x="474" y="1258"/>
                      <a:pt x="590" y="1157"/>
                      <a:pt x="622" y="1025"/>
                    </a:cubicBezTo>
                    <a:cubicBezTo>
                      <a:pt x="622" y="1025"/>
                      <a:pt x="622" y="1025"/>
                      <a:pt x="622" y="1025"/>
                    </a:cubicBezTo>
                    <a:cubicBezTo>
                      <a:pt x="624" y="1017"/>
                      <a:pt x="625" y="1009"/>
                      <a:pt x="627" y="1000"/>
                    </a:cubicBezTo>
                    <a:cubicBezTo>
                      <a:pt x="627" y="1000"/>
                      <a:pt x="627" y="1000"/>
                      <a:pt x="627" y="1000"/>
                    </a:cubicBezTo>
                    <a:cubicBezTo>
                      <a:pt x="627" y="1000"/>
                      <a:pt x="627" y="1000"/>
                      <a:pt x="627" y="1000"/>
                    </a:cubicBezTo>
                    <a:cubicBezTo>
                      <a:pt x="520" y="952"/>
                      <a:pt x="426" y="866"/>
                      <a:pt x="366" y="750"/>
                    </a:cubicBezTo>
                    <a:cubicBezTo>
                      <a:pt x="331" y="683"/>
                      <a:pt x="322" y="638"/>
                      <a:pt x="321" y="637"/>
                    </a:cubicBezTo>
                    <a:cubicBezTo>
                      <a:pt x="261" y="413"/>
                      <a:pt x="344" y="180"/>
                      <a:pt x="540" y="73"/>
                    </a:cubicBezTo>
                    <a:cubicBezTo>
                      <a:pt x="545" y="137"/>
                      <a:pt x="545" y="137"/>
                      <a:pt x="545" y="137"/>
                    </a:cubicBez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447687"/>
              </a:solidFill>
              <a:ln>
                <a:noFill/>
              </a:ln>
            </p:spPr>
            <p:txBody>
              <a:bodyPr vert="horz" wrap="square" lIns="91440" tIns="45720" rIns="274320" bIns="36576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  <p:pic>
            <p:nvPicPr>
              <p:cNvPr id="125" name="Graphic 124" descr="Fire with solid fill">
                <a:extLst>
                  <a:ext uri="{FF2B5EF4-FFF2-40B4-BE49-F238E27FC236}">
                    <a16:creationId xmlns:a16="http://schemas.microsoft.com/office/drawing/2014/main" id="{C2460CC3-8F63-B42B-1486-D9B426AFE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561163">
                <a:off x="4286126" y="4785260"/>
                <a:ext cx="822960" cy="822960"/>
              </a:xfrm>
              <a:prstGeom prst="rect">
                <a:avLst/>
              </a:prstGeom>
            </p:spPr>
          </p:pic>
        </p:grpSp>
        <p:pic>
          <p:nvPicPr>
            <p:cNvPr id="122" name="Picture 121" descr="Icon&#10;&#10;Description automatically generated">
              <a:extLst>
                <a:ext uri="{FF2B5EF4-FFF2-40B4-BE49-F238E27FC236}">
                  <a16:creationId xmlns:a16="http://schemas.microsoft.com/office/drawing/2014/main" id="{AB7806E3-B7EA-CA98-5FE7-CB6826F88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036" y="3763838"/>
              <a:ext cx="685800" cy="68580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0B12D9A-B4EF-42FA-D105-BE28C511A450}"/>
                </a:ext>
              </a:extLst>
            </p:cNvPr>
            <p:cNvSpPr txBox="1"/>
            <p:nvPr/>
          </p:nvSpPr>
          <p:spPr>
            <a:xfrm>
              <a:off x="5020730" y="2866721"/>
              <a:ext cx="20448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Integrated data platform for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CCH research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FD88C7-2E29-A6A7-E064-40CFF3C3EF05}"/>
              </a:ext>
            </a:extLst>
          </p:cNvPr>
          <p:cNvSpPr/>
          <p:nvPr/>
        </p:nvSpPr>
        <p:spPr>
          <a:xfrm>
            <a:off x="721033" y="4405889"/>
            <a:ext cx="3614450" cy="370871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marL="173038" marR="0" lvl="0" indent="-173038" algn="l" defTabSz="12446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EBDAB-AC1A-C971-963C-385314E39AA8}"/>
              </a:ext>
            </a:extLst>
          </p:cNvPr>
          <p:cNvSpPr txBox="1"/>
          <p:nvPr/>
        </p:nvSpPr>
        <p:spPr>
          <a:xfrm>
            <a:off x="9186610" y="887008"/>
            <a:ext cx="2071325" cy="492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  <a:ea typeface="MS PGothic"/>
                <a:cs typeface="Calibri"/>
              </a:rPr>
              <a:t>CHORDS</a:t>
            </a:r>
            <a:endParaRPr lang="en-US" sz="2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  <a:ea typeface="MS PGothic"/>
            </a:endParaRPr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D94257A7-3AF9-F7A0-789F-F2585DAE1A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>
          <a:xfrm>
            <a:off x="10731635" y="1317848"/>
            <a:ext cx="1299771" cy="1591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422AC8-01CD-51FD-9C32-82168325306F}"/>
              </a:ext>
            </a:extLst>
          </p:cNvPr>
          <p:cNvSpPr txBox="1"/>
          <p:nvPr/>
        </p:nvSpPr>
        <p:spPr>
          <a:xfrm>
            <a:off x="10495472" y="2894249"/>
            <a:ext cx="1727663" cy="461665"/>
          </a:xfrm>
          <a:prstGeom prst="rect">
            <a:avLst/>
          </a:prstGeom>
          <a:solidFill>
            <a:srgbClr val="61A424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CCH Data Analyst:</a:t>
            </a:r>
            <a:br>
              <a:rPr lang="en-US" sz="1200" dirty="0"/>
            </a:br>
            <a:r>
              <a:rPr lang="en-US" sz="1200" dirty="0"/>
              <a:t>Mitchell </a:t>
            </a:r>
            <a:r>
              <a:rPr lang="en-US" sz="1200" dirty="0" err="1"/>
              <a:t>Manware</a:t>
            </a:r>
            <a:r>
              <a:rPr lang="en-US" sz="1200" dirty="0"/>
              <a:t>, 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23FD3-BECE-F46B-D142-EB665D77B8A7}"/>
              </a:ext>
            </a:extLst>
          </p:cNvPr>
          <p:cNvSpPr txBox="1"/>
          <p:nvPr/>
        </p:nvSpPr>
        <p:spPr>
          <a:xfrm>
            <a:off x="10394103" y="5550059"/>
            <a:ext cx="1727663" cy="1015663"/>
          </a:xfrm>
          <a:prstGeom prst="rect">
            <a:avLst/>
          </a:prstGeom>
          <a:solidFill>
            <a:srgbClr val="61A424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CHORDS Leads: </a:t>
            </a:r>
          </a:p>
          <a:p>
            <a:r>
              <a:rPr lang="en-US" sz="1200" dirty="0"/>
              <a:t>Aubrey Miller, MD</a:t>
            </a:r>
          </a:p>
          <a:p>
            <a:r>
              <a:rPr lang="en-US" sz="1200" dirty="0"/>
              <a:t>Charles Schmitt, PhD</a:t>
            </a:r>
          </a:p>
          <a:p>
            <a:r>
              <a:rPr lang="en-US" sz="1200" dirty="0"/>
              <a:t>Trish </a:t>
            </a:r>
            <a:r>
              <a:rPr lang="en-US" sz="1200" dirty="0" err="1"/>
              <a:t>Castranio</a:t>
            </a:r>
            <a:endParaRPr lang="en-US" sz="1200" dirty="0"/>
          </a:p>
          <a:p>
            <a:r>
              <a:rPr lang="en-US" sz="1200" dirty="0"/>
              <a:t>Kyle Messier, PhD</a:t>
            </a:r>
          </a:p>
        </p:txBody>
      </p:sp>
      <p:pic>
        <p:nvPicPr>
          <p:cNvPr id="9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E475AFD5-F8D8-C616-6EC3-387A44260F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41CBCD-D79B-D18F-F09E-F75B6EF015F9}"/>
              </a:ext>
            </a:extLst>
          </p:cNvPr>
          <p:cNvSpPr txBox="1"/>
          <p:nvPr/>
        </p:nvSpPr>
        <p:spPr>
          <a:xfrm>
            <a:off x="11785601" y="685748"/>
            <a:ext cx="43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344346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89EB-F981-74CD-E46F-BF1DF9E6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GIS Tools for Environment, Climate, and Health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AC468A-8BE2-E919-DE8B-E145D37F474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920563"/>
              </p:ext>
            </p:extLst>
          </p:nvPr>
        </p:nvGraphicFramePr>
        <p:xfrm>
          <a:off x="779463" y="1747843"/>
          <a:ext cx="8595360" cy="3760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F2F6C2-D0ED-6B20-1FB8-E7A3D0C7F0DA}"/>
              </a:ext>
            </a:extLst>
          </p:cNvPr>
          <p:cNvSpPr txBox="1"/>
          <p:nvPr/>
        </p:nvSpPr>
        <p:spPr>
          <a:xfrm>
            <a:off x="10410569" y="2883321"/>
            <a:ext cx="1749093" cy="461665"/>
          </a:xfrm>
          <a:prstGeom prst="rect">
            <a:avLst/>
          </a:prstGeom>
          <a:solidFill>
            <a:srgbClr val="61A424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Postdoctoral Fellow:</a:t>
            </a:r>
            <a:br>
              <a:rPr lang="en-US" sz="1200" dirty="0"/>
            </a:br>
            <a:r>
              <a:rPr lang="en-US" sz="1200" dirty="0"/>
              <a:t>Insang Song, PhD</a:t>
            </a:r>
          </a:p>
        </p:txBody>
      </p:sp>
      <p:pic>
        <p:nvPicPr>
          <p:cNvPr id="5" name="Picture 4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F3F58D71-070C-BC8D-558C-94B1B423C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805" y="1024868"/>
            <a:ext cx="1518622" cy="1858453"/>
          </a:xfrm>
          <a:prstGeom prst="rect">
            <a:avLst/>
          </a:prstGeom>
        </p:spPr>
      </p:pic>
      <p:pic>
        <p:nvPicPr>
          <p:cNvPr id="7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F89A9D33-F946-A4F9-EE03-44F099D66C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F6606-9436-FEED-7D48-BAFE02AB8996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88454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9E1C-8196-2547-DE4E-EBF408F5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FAIR+ Data Science Standards</a:t>
            </a:r>
          </a:p>
        </p:txBody>
      </p:sp>
      <p:pic>
        <p:nvPicPr>
          <p:cNvPr id="6" name="Content Placeholder 5" descr="A close-up of several logos&#10;&#10;Description automatically generated">
            <a:extLst>
              <a:ext uri="{FF2B5EF4-FFF2-40B4-BE49-F238E27FC236}">
                <a16:creationId xmlns:a16="http://schemas.microsoft.com/office/drawing/2014/main" id="{8615B0F0-5192-8C54-950B-E4A6AA9CB2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10" y="1747838"/>
            <a:ext cx="4362056" cy="4881562"/>
          </a:xfrm>
        </p:spPr>
      </p:pic>
      <p:pic>
        <p:nvPicPr>
          <p:cNvPr id="14" name="Content Placeholder 5" descr="A blue circular diagram with white text&#10;&#10;Description automatically generated">
            <a:extLst>
              <a:ext uri="{FF2B5EF4-FFF2-40B4-BE49-F238E27FC236}">
                <a16:creationId xmlns:a16="http://schemas.microsoft.com/office/drawing/2014/main" id="{2AA64CA3-2C66-7BAE-48A1-0905C37A00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2708113"/>
            <a:ext cx="5537200" cy="2961012"/>
          </a:xfrm>
          <a:noFill/>
        </p:spPr>
      </p:pic>
      <p:pic>
        <p:nvPicPr>
          <p:cNvPr id="15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769CBA55-7B34-2D6F-2F8E-0C314A129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79DC5F-E5A7-AA0E-2724-1B83890EE049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0636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95D99-486D-38FA-D3C1-1DC688DA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Documented, Tested, and Open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1A40DF3-7BB7-85A7-B6AB-3028B3E94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10" y="1548569"/>
            <a:ext cx="7364712" cy="4725987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88C883B-B372-E42D-10C0-5A0E1FFB4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66" y="4607812"/>
            <a:ext cx="5877464" cy="17702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C341A148-A68D-6135-A958-D6D50DB0D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A28A6B-3B4B-31F7-9955-5E58224C3D16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157155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ADD0-4EB9-992A-3FEC-7F7EE6A0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and Complementary Ideas </a:t>
            </a:r>
          </a:p>
        </p:txBody>
      </p:sp>
      <p:pic>
        <p:nvPicPr>
          <p:cNvPr id="6" name="Content Placeholder 5" descr="A diagram of 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858C053F-2741-EDBA-8D73-0DDDD41DF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2908635"/>
            <a:ext cx="5537200" cy="25599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776BD7-3716-49B2-A9B4-B57ED19767C2}"/>
              </a:ext>
            </a:extLst>
          </p:cNvPr>
          <p:cNvSpPr txBox="1"/>
          <p:nvPr/>
        </p:nvSpPr>
        <p:spPr>
          <a:xfrm>
            <a:off x="0" y="6538823"/>
            <a:ext cx="1688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aseline="30000" dirty="0"/>
              <a:t>1</a:t>
            </a:r>
            <a:r>
              <a:rPr lang="en-US" sz="1050" dirty="0"/>
              <a:t>Chung et al., EHP, 2021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BE913D72-5256-314C-E70F-9E27B9FD9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26" y="3326751"/>
            <a:ext cx="5537200" cy="31461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6E1022-C33D-EAA9-72C5-5C17D095DF1B}"/>
              </a:ext>
            </a:extLst>
          </p:cNvPr>
          <p:cNvSpPr/>
          <p:nvPr/>
        </p:nvSpPr>
        <p:spPr>
          <a:xfrm>
            <a:off x="10694755" y="3326750"/>
            <a:ext cx="942922" cy="226290"/>
          </a:xfrm>
          <a:prstGeom prst="rect">
            <a:avLst/>
          </a:prstGeom>
          <a:solidFill>
            <a:srgbClr val="D3E8F8"/>
          </a:solidFill>
          <a:ln>
            <a:solidFill>
              <a:srgbClr val="D3E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82DDB48D-D080-AEC7-EBD5-E8BB3E146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13E35-5DEB-E10E-1B01-9A26E83658D1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35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E5D6434-AC34-91D3-BFF2-437450F764EB}"/>
              </a:ext>
            </a:extLst>
          </p:cNvPr>
          <p:cNvSpPr/>
          <p:nvPr/>
        </p:nvSpPr>
        <p:spPr>
          <a:xfrm>
            <a:off x="6227195" y="1810083"/>
            <a:ext cx="5199602" cy="1394483"/>
          </a:xfrm>
          <a:prstGeom prst="roundRect">
            <a:avLst>
              <a:gd name="adj" fmla="val 10000"/>
            </a:avLst>
          </a:prstGeom>
          <a:solidFill>
            <a:srgbClr val="C3DEAF">
              <a:alpha val="67843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AEP + AOP = 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GeoTox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FF73C4-D2EB-714C-D76A-F385375FC3FA}"/>
              </a:ext>
            </a:extLst>
          </p:cNvPr>
          <p:cNvGrpSpPr/>
          <p:nvPr/>
        </p:nvGrpSpPr>
        <p:grpSpPr>
          <a:xfrm>
            <a:off x="6448526" y="3265428"/>
            <a:ext cx="4686410" cy="575224"/>
            <a:chOff x="6500988" y="2546539"/>
            <a:chExt cx="4686410" cy="575224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D01C359D-CA6D-02E6-3AD3-7783A0E442BB}"/>
                </a:ext>
              </a:extLst>
            </p:cNvPr>
            <p:cNvSpPr/>
            <p:nvPr/>
          </p:nvSpPr>
          <p:spPr>
            <a:xfrm rot="5400000">
              <a:off x="7500677" y="1911163"/>
              <a:ext cx="279922" cy="2141278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EFC77E-032D-51C7-FAEB-ED303AFC64A0}"/>
                </a:ext>
              </a:extLst>
            </p:cNvPr>
            <p:cNvSpPr txBox="1"/>
            <p:nvPr/>
          </p:nvSpPr>
          <p:spPr>
            <a:xfrm>
              <a:off x="6500988" y="2546540"/>
              <a:ext cx="237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Aggregate Exposure Pathway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085BA6C8-E679-F220-29F3-49BFA1C93EA8}"/>
                </a:ext>
              </a:extLst>
            </p:cNvPr>
            <p:cNvSpPr/>
            <p:nvPr/>
          </p:nvSpPr>
          <p:spPr>
            <a:xfrm rot="5400000">
              <a:off x="9976798" y="1892860"/>
              <a:ext cx="279922" cy="2141278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470EDD-F2FA-2927-80FA-D3C9BA1817C3}"/>
                </a:ext>
              </a:extLst>
            </p:cNvPr>
            <p:cNvSpPr txBox="1"/>
            <p:nvPr/>
          </p:nvSpPr>
          <p:spPr>
            <a:xfrm>
              <a:off x="9055021" y="2546539"/>
              <a:ext cx="203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Adverse Outcome Pathway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046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93C8-6F75-ECB5-F2B3-9A2B45CD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A27833-A959-02A3-7B50-0A4C0E36D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961168"/>
              </p:ext>
            </p:extLst>
          </p:nvPr>
        </p:nvGraphicFramePr>
        <p:xfrm>
          <a:off x="779463" y="1747838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DBE29BA1-D7AA-6B2A-DCDB-2E30631A0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7EAE87-8FAA-3C5F-3664-D4D88CCAF23F}"/>
              </a:ext>
            </a:extLst>
          </p:cNvPr>
          <p:cNvSpPr txBox="1"/>
          <p:nvPr/>
        </p:nvSpPr>
        <p:spPr>
          <a:xfrm>
            <a:off x="11793537" y="685748"/>
            <a:ext cx="398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490362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77787-F3E8-3CCF-3ADD-88B2F496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our health outcomes (i.e. phenotypes)?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8F0BE1-C2BF-3BFF-82E8-56E2EF5AF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078257"/>
              </p:ext>
            </p:extLst>
          </p:nvPr>
        </p:nvGraphicFramePr>
        <p:xfrm>
          <a:off x="779463" y="1747838"/>
          <a:ext cx="10802937" cy="472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Bent Arrow 11">
            <a:extLst>
              <a:ext uri="{FF2B5EF4-FFF2-40B4-BE49-F238E27FC236}">
                <a16:creationId xmlns:a16="http://schemas.microsoft.com/office/drawing/2014/main" id="{CDDBB4B1-281B-301B-12BE-024FBACCF418}"/>
              </a:ext>
            </a:extLst>
          </p:cNvPr>
          <p:cNvSpPr/>
          <p:nvPr/>
        </p:nvSpPr>
        <p:spPr>
          <a:xfrm rot="2768483" flipH="1">
            <a:off x="6758273" y="2246684"/>
            <a:ext cx="1880914" cy="1167442"/>
          </a:xfrm>
          <a:prstGeom prst="bentArrow">
            <a:avLst>
              <a:gd name="adj1" fmla="val 25000"/>
              <a:gd name="adj2" fmla="val 30244"/>
              <a:gd name="adj3" fmla="val 25000"/>
              <a:gd name="adj4" fmla="val 82256"/>
            </a:avLst>
          </a:prstGeom>
          <a:solidFill>
            <a:srgbClr val="61A424"/>
          </a:solidFill>
          <a:ln>
            <a:solidFill>
              <a:srgbClr val="DFDC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B94C440D-BC7A-334D-58ED-4B236718D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CE963-0123-8886-B5E3-065EED9D4822}"/>
              </a:ext>
            </a:extLst>
          </p:cNvPr>
          <p:cNvSpPr txBox="1"/>
          <p:nvPr/>
        </p:nvSpPr>
        <p:spPr>
          <a:xfrm>
            <a:off x="11914909" y="685748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2400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Journal Logo"/>
          <p:cNvPicPr/>
          <p:nvPr/>
        </p:nvPicPr>
        <p:blipFill>
          <a:blip r:embed="rId2"/>
          <a:stretch/>
        </p:blipFill>
        <p:spPr>
          <a:xfrm>
            <a:off x="3169200" y="5680580"/>
            <a:ext cx="2022763" cy="363709"/>
          </a:xfrm>
          <a:prstGeom prst="rect">
            <a:avLst/>
          </a:prstGeom>
          <a:ln>
            <a:noFill/>
          </a:ln>
        </p:spPr>
      </p:pic>
      <p:sp>
        <p:nvSpPr>
          <p:cNvPr id="39" name="TextShape 1"/>
          <p:cNvSpPr txBox="1"/>
          <p:nvPr/>
        </p:nvSpPr>
        <p:spPr>
          <a:xfrm>
            <a:off x="2881527" y="5436945"/>
            <a:ext cx="8640000" cy="451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800" b="1" spc="-1" dirty="0">
                <a:solidFill>
                  <a:srgbClr val="0054A6"/>
                </a:solidFill>
                <a:latin typeface="Arial"/>
              </a:rPr>
              <a:t>The exposome and health: Where chemistry meets biology, Volume: 367, Issue: 6476, Pages: 392-396, DOI: (10.1126/science.aay3164) </a:t>
            </a:r>
            <a:endParaRPr lang="en-US" sz="8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Main graphic"/>
          <p:cNvPicPr/>
          <p:nvPr/>
        </p:nvPicPr>
        <p:blipFill>
          <a:blip r:embed="rId3"/>
          <a:stretch/>
        </p:blipFill>
        <p:spPr>
          <a:xfrm>
            <a:off x="3169200" y="1524060"/>
            <a:ext cx="5853600" cy="3809880"/>
          </a:xfrm>
          <a:prstGeom prst="rect">
            <a:avLst/>
          </a:prstGeom>
          <a:ln>
            <a:noFill/>
          </a:ln>
        </p:spPr>
      </p:pic>
      <p:pic>
        <p:nvPicPr>
          <p:cNvPr id="2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2698672D-A615-CFA1-8881-AB3B01921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B7107-C570-7742-5E8E-B669A0AEAC5D}"/>
              </a:ext>
            </a:extLst>
          </p:cNvPr>
          <p:cNvSpPr txBox="1"/>
          <p:nvPr/>
        </p:nvSpPr>
        <p:spPr>
          <a:xfrm>
            <a:off x="11914909" y="685748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69C157-1104-F4DE-CBAF-0A998D630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6" y="1065276"/>
            <a:ext cx="8320309" cy="4727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B46CF8-07DF-B2C7-956B-3835EA49F20B}"/>
              </a:ext>
            </a:extLst>
          </p:cNvPr>
          <p:cNvSpPr txBox="1"/>
          <p:nvPr/>
        </p:nvSpPr>
        <p:spPr>
          <a:xfrm>
            <a:off x="2887237" y="6027576"/>
            <a:ext cx="6417526" cy="408623"/>
          </a:xfrm>
          <a:prstGeom prst="roundRect">
            <a:avLst/>
          </a:prstGeom>
          <a:solidFill>
            <a:srgbClr val="D2E8F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Cascade of Events: The Events MUST Occur In This Order</a:t>
            </a: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B7413988-58A6-0BF5-6544-04FCDB4EE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7F820C-E986-A313-8E01-2517FEF10DBC}"/>
              </a:ext>
            </a:extLst>
          </p:cNvPr>
          <p:cNvSpPr txBox="1"/>
          <p:nvPr/>
        </p:nvSpPr>
        <p:spPr>
          <a:xfrm>
            <a:off x="11914909" y="685748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3377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C6B52F44-D554-A7D8-7123-8C5D14DBB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6" y="1065276"/>
            <a:ext cx="8320309" cy="4727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D055D0-C434-0553-9781-61D0A667799E}"/>
              </a:ext>
            </a:extLst>
          </p:cNvPr>
          <p:cNvSpPr txBox="1"/>
          <p:nvPr/>
        </p:nvSpPr>
        <p:spPr>
          <a:xfrm>
            <a:off x="4698199" y="6104453"/>
            <a:ext cx="2957334" cy="408623"/>
          </a:xfrm>
          <a:prstGeom prst="roundRect">
            <a:avLst/>
          </a:prstGeom>
          <a:solidFill>
            <a:srgbClr val="D2E8F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Bypasses the Mechanisms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BF53436-7A49-2597-CE3F-62545A86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6" y="1065276"/>
            <a:ext cx="8320309" cy="4727448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B6DF1FB2-73E0-A04D-C67D-D0B90A2AE254}"/>
              </a:ext>
            </a:extLst>
          </p:cNvPr>
          <p:cNvSpPr/>
          <p:nvPr/>
        </p:nvSpPr>
        <p:spPr>
          <a:xfrm rot="19342332">
            <a:off x="2853293" y="4151540"/>
            <a:ext cx="6417979" cy="5412919"/>
          </a:xfrm>
          <a:prstGeom prst="arc">
            <a:avLst/>
          </a:prstGeom>
          <a:ln>
            <a:headEnd type="oval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5A5A3-794F-B8F5-7BD7-C80F9C4B97B0}"/>
              </a:ext>
            </a:extLst>
          </p:cNvPr>
          <p:cNvSpPr txBox="1"/>
          <p:nvPr/>
        </p:nvSpPr>
        <p:spPr>
          <a:xfrm>
            <a:off x="5992138" y="4442187"/>
            <a:ext cx="1791477" cy="54483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Spatial </a:t>
            </a:r>
          </a:p>
          <a:p>
            <a:pPr algn="ctr"/>
            <a:r>
              <a:rPr lang="en-US" sz="1300" dirty="0"/>
              <a:t>Epidemiology</a:t>
            </a:r>
          </a:p>
        </p:txBody>
      </p:sp>
      <p:pic>
        <p:nvPicPr>
          <p:cNvPr id="9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8ECF0DDD-96BF-E7B2-014D-B07DADA2F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E2658A-29EF-5261-17FB-BD793E423D83}"/>
              </a:ext>
            </a:extLst>
          </p:cNvPr>
          <p:cNvSpPr txBox="1"/>
          <p:nvPr/>
        </p:nvSpPr>
        <p:spPr>
          <a:xfrm>
            <a:off x="11914909" y="685748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9979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C10573A-94B9-DF32-7A04-40BFEE97D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45" y="1065276"/>
            <a:ext cx="8321040" cy="4727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090448-DD14-14BD-4E8E-637C814CC31A}"/>
              </a:ext>
            </a:extLst>
          </p:cNvPr>
          <p:cNvSpPr txBox="1"/>
          <p:nvPr/>
        </p:nvSpPr>
        <p:spPr>
          <a:xfrm>
            <a:off x="319662" y="6055566"/>
            <a:ext cx="4851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1.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Teeguarden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JG, Tan YM, Edwards SW, Leonard JA, Anderson KA, Corley RA,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Kile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ML,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Simonich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SM, Stone D, </a:t>
            </a:r>
            <a:r>
              <a:rPr lang="en-US" sz="9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Tanguay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RL, Waters KM. Completing the link between exposure science and toxicology for improved environmental health decision making: the aggregate exposure pathway framework.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3A6EE-0593-0D04-16DC-C15A7A197548}"/>
              </a:ext>
            </a:extLst>
          </p:cNvPr>
          <p:cNvSpPr txBox="1"/>
          <p:nvPr/>
        </p:nvSpPr>
        <p:spPr>
          <a:xfrm>
            <a:off x="5404966" y="6055565"/>
            <a:ext cx="48519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2. 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http://aop.wiki.org</a:t>
            </a:r>
            <a:r>
              <a:rPr lang="en-US" sz="9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 Society for the Advancement of Adverse Outcome Pathways </a:t>
            </a:r>
            <a:endParaRPr lang="en-US" sz="9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DAA501E-CD26-EDB6-7DF1-B4C54CFEDDCF}"/>
              </a:ext>
            </a:extLst>
          </p:cNvPr>
          <p:cNvSpPr/>
          <p:nvPr/>
        </p:nvSpPr>
        <p:spPr>
          <a:xfrm rot="5400000">
            <a:off x="3744304" y="17518"/>
            <a:ext cx="354563" cy="348419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24D0D79-9A99-0C97-0A89-02C98BAF5853}"/>
              </a:ext>
            </a:extLst>
          </p:cNvPr>
          <p:cNvSpPr/>
          <p:nvPr/>
        </p:nvSpPr>
        <p:spPr>
          <a:xfrm rot="5400000">
            <a:off x="7548083" y="-218858"/>
            <a:ext cx="354563" cy="395694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51987-5CB3-FAF6-B4D6-CB8093A71404}"/>
              </a:ext>
            </a:extLst>
          </p:cNvPr>
          <p:cNvSpPr txBox="1"/>
          <p:nvPr/>
        </p:nvSpPr>
        <p:spPr>
          <a:xfrm>
            <a:off x="2745622" y="98719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Exposure </a:t>
            </a:r>
          </a:p>
          <a:p>
            <a:pPr algn="ctr"/>
            <a:r>
              <a:rPr lang="en-US" dirty="0"/>
              <a:t>Pathway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62703-724E-F739-0A59-411DDE1E0FD1}"/>
              </a:ext>
            </a:extLst>
          </p:cNvPr>
          <p:cNvSpPr txBox="1"/>
          <p:nvPr/>
        </p:nvSpPr>
        <p:spPr>
          <a:xfrm>
            <a:off x="6672763" y="100063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Adverse Outcome</a:t>
            </a:r>
          </a:p>
          <a:p>
            <a:pPr algn="ctr"/>
            <a:r>
              <a:rPr lang="en-US" dirty="0"/>
              <a:t>Pathway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40E868-C83B-EBF0-021E-6117181A8B9B}"/>
              </a:ext>
            </a:extLst>
          </p:cNvPr>
          <p:cNvSpPr/>
          <p:nvPr/>
        </p:nvSpPr>
        <p:spPr>
          <a:xfrm>
            <a:off x="8811491" y="1065276"/>
            <a:ext cx="1339273" cy="412542"/>
          </a:xfrm>
          <a:prstGeom prst="rect">
            <a:avLst/>
          </a:prstGeom>
          <a:solidFill>
            <a:srgbClr val="D3E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EDB06C0F-AF9B-760B-C3A1-F445A2819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8FF2FA-D170-0AD5-8BC2-40F87346644F}"/>
              </a:ext>
            </a:extLst>
          </p:cNvPr>
          <p:cNvSpPr txBox="1"/>
          <p:nvPr/>
        </p:nvSpPr>
        <p:spPr>
          <a:xfrm>
            <a:off x="11914909" y="685748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EA59897-8546-6943-B08C-5800BB649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622311"/>
              </p:ext>
            </p:extLst>
          </p:nvPr>
        </p:nvGraphicFramePr>
        <p:xfrm>
          <a:off x="1570181" y="2919050"/>
          <a:ext cx="8910541" cy="3136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26B3E6-28D8-DFBD-920A-CD7C199BA5FC}"/>
              </a:ext>
            </a:extLst>
          </p:cNvPr>
          <p:cNvSpPr/>
          <p:nvPr/>
        </p:nvSpPr>
        <p:spPr>
          <a:xfrm>
            <a:off x="3504486" y="1759613"/>
            <a:ext cx="5199602" cy="1394483"/>
          </a:xfrm>
          <a:prstGeom prst="roundRect">
            <a:avLst>
              <a:gd name="adj" fmla="val 10000"/>
            </a:avLst>
          </a:prstGeom>
          <a:solidFill>
            <a:srgbClr val="C3DEAF">
              <a:alpha val="67843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AEP + AOP = 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GeoTox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715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/>
      <p:bldP spid="8" grpId="0"/>
      <p:bldP spid="9" grpId="0" animBg="1"/>
      <p:bldP spid="9" grpId="1" animBg="1"/>
      <p:bldGraphic spid="12" grpId="0">
        <p:bldAsOne/>
      </p:bldGraphic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, timeline&#10;&#10;Description automatically generated">
            <a:extLst>
              <a:ext uri="{FF2B5EF4-FFF2-40B4-BE49-F238E27FC236}">
                <a16:creationId xmlns:a16="http://schemas.microsoft.com/office/drawing/2014/main" id="{96320A9E-D8B0-7DF0-6B06-B3BF9F3FF0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44" y="1066007"/>
            <a:ext cx="8316912" cy="4725987"/>
          </a:xfrm>
        </p:spPr>
      </p:pic>
      <p:pic>
        <p:nvPicPr>
          <p:cNvPr id="2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B78DC3D4-2861-A69E-EECE-7C4B60233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9253" y="0"/>
            <a:ext cx="962747" cy="96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57ABA-F33C-5461-A02F-4A1DFE47074E}"/>
              </a:ext>
            </a:extLst>
          </p:cNvPr>
          <p:cNvSpPr txBox="1"/>
          <p:nvPr/>
        </p:nvSpPr>
        <p:spPr>
          <a:xfrm>
            <a:off x="11914909" y="685748"/>
            <a:ext cx="16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2987318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with header 2013">
  <a:themeElements>
    <a:clrScheme name="NIEHS color scheme 2013">
      <a:dk1>
        <a:srgbClr val="000000"/>
      </a:dk1>
      <a:lt1>
        <a:srgbClr val="FFFFFF"/>
      </a:lt1>
      <a:dk2>
        <a:srgbClr val="00447C"/>
      </a:dk2>
      <a:lt2>
        <a:srgbClr val="6BA143"/>
      </a:lt2>
      <a:accent1>
        <a:srgbClr val="CDA945"/>
      </a:accent1>
      <a:accent2>
        <a:srgbClr val="4C7342"/>
      </a:accent2>
      <a:accent3>
        <a:srgbClr val="BA7F2E"/>
      </a:accent3>
      <a:accent4>
        <a:srgbClr val="609F8E"/>
      </a:accent4>
      <a:accent5>
        <a:srgbClr val="A68A51"/>
      </a:accent5>
      <a:accent6>
        <a:srgbClr val="626357"/>
      </a:accent6>
      <a:hlink>
        <a:srgbClr val="00447C"/>
      </a:hlink>
      <a:folHlink>
        <a:srgbClr val="8B8474"/>
      </a:folHlink>
    </a:clrScheme>
    <a:fontScheme name="White with logo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hite with logo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3">
        <a:dk1>
          <a:srgbClr val="FFFFFF"/>
        </a:dk1>
        <a:lt1>
          <a:srgbClr val="FFFFFF"/>
        </a:lt1>
        <a:dk2>
          <a:srgbClr val="65C7BA"/>
        </a:dk2>
        <a:lt2>
          <a:srgbClr val="095D9C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14">
        <a:dk1>
          <a:srgbClr val="FFFFFF"/>
        </a:dk1>
        <a:lt1>
          <a:srgbClr val="FFFFFF"/>
        </a:lt1>
        <a:dk2>
          <a:srgbClr val="65C7BA"/>
        </a:dk2>
        <a:lt2>
          <a:srgbClr val="1C1C1C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15">
        <a:dk1>
          <a:srgbClr val="1C1C1C"/>
        </a:dk1>
        <a:lt1>
          <a:srgbClr val="FFFFFF"/>
        </a:lt1>
        <a:dk2>
          <a:srgbClr val="5F5F5F"/>
        </a:dk2>
        <a:lt2>
          <a:srgbClr val="65C7BA"/>
        </a:lt2>
        <a:accent1>
          <a:srgbClr val="F6C852"/>
        </a:accent1>
        <a:accent2>
          <a:srgbClr val="EE5D38"/>
        </a:accent2>
        <a:accent3>
          <a:srgbClr val="B6B6B6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6">
        <a:dk1>
          <a:srgbClr val="000000"/>
        </a:dk1>
        <a:lt1>
          <a:srgbClr val="FFFFFF"/>
        </a:lt1>
        <a:dk2>
          <a:srgbClr val="1C50A9"/>
        </a:dk2>
        <a:lt2>
          <a:srgbClr val="5F5F5F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000000"/>
        </a:accent4>
        <a:accent5>
          <a:srgbClr val="FAE0B3"/>
        </a:accent5>
        <a:accent6>
          <a:srgbClr val="D85332"/>
        </a:accent6>
        <a:hlink>
          <a:srgbClr val="65C7BA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PM_MSSM_v02" id="{7E932A56-C7EB-224E-8AE4-A078A8C5F0EE}" vid="{2D6A7B1A-8253-234F-8164-5D08A6DD084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roupOwner xmlns="f1a341bb-587b-456c-a884-58b25f7c7183" xsi:nil="true"/>
    <Category xmlns="f1a341bb-587b-456c-a884-58b25f7c7183">Powerpoint Templates and Instructions</Categor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EA9D039DC6C44E8FBE80ECA53C93D4" ma:contentTypeVersion="13" ma:contentTypeDescription="Create a new document." ma:contentTypeScope="" ma:versionID="7de734f75e0cd384b3d57a182c34da9a">
  <xsd:schema xmlns:xsd="http://www.w3.org/2001/XMLSchema" xmlns:xs="http://www.w3.org/2001/XMLSchema" xmlns:p="http://schemas.microsoft.com/office/2006/metadata/properties" xmlns:ns2="f1a341bb-587b-456c-a884-58b25f7c7183" xmlns:ns3="000f6a3d-36a4-4d23-91a2-2f7e491002cb" targetNamespace="http://schemas.microsoft.com/office/2006/metadata/properties" ma:root="true" ma:fieldsID="3aa7c21a589419e557590281e8d604f4" ns2:_="" ns3:_="">
    <xsd:import namespace="f1a341bb-587b-456c-a884-58b25f7c7183"/>
    <xsd:import namespace="000f6a3d-36a4-4d23-91a2-2f7e491002cb"/>
    <xsd:element name="properties">
      <xsd:complexType>
        <xsd:sequence>
          <xsd:element name="documentManagement">
            <xsd:complexType>
              <xsd:all>
                <xsd:element ref="ns2:GroupOwner" minOccurs="0"/>
                <xsd:element ref="ns2:Category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341bb-587b-456c-a884-58b25f7c7183" elementFormDefault="qualified">
    <xsd:import namespace="http://schemas.microsoft.com/office/2006/documentManagement/types"/>
    <xsd:import namespace="http://schemas.microsoft.com/office/infopath/2007/PartnerControls"/>
    <xsd:element name="GroupOwner" ma:index="4" nillable="true" ma:displayName="Group Owner" ma:list="{a2898084-0e99-4e1e-af6e-9037470dec13}" ma:internalName="GroupOwner" ma:showField="Nickname" ma:web="000f6a3d-36a4-4d23-91a2-2f7e491002cb">
      <xsd:simpleType>
        <xsd:restriction base="dms:Lookup"/>
      </xsd:simpleType>
    </xsd:element>
    <xsd:element name="Category" ma:index="5" nillable="true" ma:displayName="Category" ma:default="Powerpoint Templates and Instructions" ma:format="Dropdown" ma:internalName="Category">
      <xsd:simpleType>
        <xsd:union memberTypes="dms:Text">
          <xsd:simpleType>
            <xsd:restriction base="dms:Choice">
              <xsd:enumeration value="Disclaimers"/>
              <xsd:enumeration value="Letterhead"/>
              <xsd:enumeration value="Powerpoint Templates and Instructions"/>
              <xsd:enumeration value="Seminar Templates"/>
              <xsd:enumeration value="NTP Poster Templates"/>
              <xsd:enumeration value="Federal Register Notice"/>
              <xsd:enumeration value="Concept, Study Design &amp; Review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f6a3d-36a4-4d23-91a2-2f7e491002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14423A-789F-49B0-A252-A9F43A3E45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E9D6BF-8730-461B-A256-03A3DEF75CE3}">
  <ds:schemaRefs>
    <ds:schemaRef ds:uri="http://schemas.microsoft.com/office/2006/metadata/properties"/>
    <ds:schemaRef ds:uri="http://schemas.microsoft.com/office/infopath/2007/PartnerControls"/>
    <ds:schemaRef ds:uri="f1a341bb-587b-456c-a884-58b25f7c7183"/>
  </ds:schemaRefs>
</ds:datastoreItem>
</file>

<file path=customXml/itemProps3.xml><?xml version="1.0" encoding="utf-8"?>
<ds:datastoreItem xmlns:ds="http://schemas.openxmlformats.org/officeDocument/2006/customXml" ds:itemID="{E251B8FA-11C2-4765-AA6B-7EE044E67B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341bb-587b-456c-a884-58b25f7c7183"/>
    <ds:schemaRef ds:uri="000f6a3d-36a4-4d23-91a2-2f7e491002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14553</TotalTime>
  <Words>1244</Words>
  <Application>Microsoft Macintosh PowerPoint</Application>
  <PresentationFormat>Widescreen</PresentationFormat>
  <Paragraphs>296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Cambria Math</vt:lpstr>
      <vt:lpstr>Calibri</vt:lpstr>
      <vt:lpstr>Wingdings</vt:lpstr>
      <vt:lpstr>Source Sans Pro</vt:lpstr>
      <vt:lpstr>Bebas Neue</vt:lpstr>
      <vt:lpstr>White with header 2013</vt:lpstr>
      <vt:lpstr>Advancing Spatiotemporal Methods for Large-Scale Environmental Exposure and Mechanistically-Informed Risk Assessment</vt:lpstr>
      <vt:lpstr>PowerPoint Presentation</vt:lpstr>
      <vt:lpstr>Spatiotemporal Exposures and Toxicology Group</vt:lpstr>
      <vt:lpstr>What drives our health outcomes (i.e. phenotypes)?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GeoTox Proof of Concept</vt:lpstr>
      <vt:lpstr>Key Steps in GeoTox Risk Mapping</vt:lpstr>
      <vt:lpstr>PowerPoint Presentation</vt:lpstr>
      <vt:lpstr>Mapped Risk of Molecular Perturbation</vt:lpstr>
      <vt:lpstr>Current Applications of GeoTox</vt:lpstr>
      <vt:lpstr>Some of the Current Limitations of GeoTox</vt:lpstr>
      <vt:lpstr>Improving Chemical Mixture Prediction</vt:lpstr>
      <vt:lpstr>A little math</vt:lpstr>
      <vt:lpstr>Generalized Concentration Addition (GCA)</vt:lpstr>
      <vt:lpstr>Reflected Generalized Concentration Addition (RGCA)</vt:lpstr>
      <vt:lpstr>Some of the Current Limitations of GeoTox</vt:lpstr>
      <vt:lpstr>“Remember who you are”</vt:lpstr>
      <vt:lpstr>Advances in Geospatial Exposure Modeling</vt:lpstr>
      <vt:lpstr>Modeling Data Sparse Chemicals</vt:lpstr>
      <vt:lpstr>Spatially-Explicit Machine Learning Methods</vt:lpstr>
      <vt:lpstr>Climate Exposures Modeling</vt:lpstr>
      <vt:lpstr>PowerPoint Presentation</vt:lpstr>
      <vt:lpstr>PowerPoint Presentation</vt:lpstr>
      <vt:lpstr>Continuous Developments</vt:lpstr>
      <vt:lpstr>GeoTox R package</vt:lpstr>
      <vt:lpstr>Mixtures Predictions</vt:lpstr>
      <vt:lpstr>PowerPoint Presentation</vt:lpstr>
      <vt:lpstr>Scalable GIS Tools for Environment, Climate, and Health</vt:lpstr>
      <vt:lpstr>FAIR+ Data Science Standards</vt:lpstr>
      <vt:lpstr>Documented, Tested, and Open</vt:lpstr>
      <vt:lpstr>Competing and Complementary Ideas </vt:lpstr>
      <vt:lpstr>Acknowledgements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DNTP Blue Powerpoint Template</dc:title>
  <dc:subject/>
  <dc:creator>Wolfe, Mary (NIH/NIEHS) [E]</dc:creator>
  <cp:keywords/>
  <dc:description/>
  <cp:lastModifiedBy>Messier, Kyle (NIH/NIEHS) [E]</cp:lastModifiedBy>
  <cp:revision>227</cp:revision>
  <cp:lastPrinted>2021-08-23T20:11:10Z</cp:lastPrinted>
  <dcterms:created xsi:type="dcterms:W3CDTF">2021-07-10T19:57:01Z</dcterms:created>
  <dcterms:modified xsi:type="dcterms:W3CDTF">2024-04-01T17:02:18Z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0x010100BDEA9D039DC6C44E8FBE80ECA53C93D4</vt:lpwstr>
  </property>
</Properties>
</file>